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88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8">
            <a:extLst>
              <a:ext uri="{FF2B5EF4-FFF2-40B4-BE49-F238E27FC236}">
                <a16:creationId xmlns:a16="http://schemas.microsoft.com/office/drawing/2014/main" id="{DCE67505-2DCC-4D28-AD28-D7CDA2BC2EAE}"/>
              </a:ext>
            </a:extLst>
          </p:cNvPr>
          <p:cNvSpPr>
            <a:spLocks noEditPoints="1"/>
          </p:cNvSpPr>
          <p:nvPr/>
        </p:nvSpPr>
        <p:spPr bwMode="auto">
          <a:xfrm>
            <a:off x="611453" y="908720"/>
            <a:ext cx="1208088" cy="1519238"/>
          </a:xfrm>
          <a:custGeom>
            <a:avLst/>
            <a:gdLst>
              <a:gd name="T0" fmla="*/ 60 w 1521"/>
              <a:gd name="T1" fmla="*/ 286 h 1914"/>
              <a:gd name="T2" fmla="*/ 48 w 1521"/>
              <a:gd name="T3" fmla="*/ 358 h 1914"/>
              <a:gd name="T4" fmla="*/ 67 w 1521"/>
              <a:gd name="T5" fmla="*/ 423 h 1914"/>
              <a:gd name="T6" fmla="*/ 27 w 1521"/>
              <a:gd name="T7" fmla="*/ 520 h 1914"/>
              <a:gd name="T8" fmla="*/ 16 w 1521"/>
              <a:gd name="T9" fmla="*/ 628 h 1914"/>
              <a:gd name="T10" fmla="*/ 64 w 1521"/>
              <a:gd name="T11" fmla="*/ 1024 h 1914"/>
              <a:gd name="T12" fmla="*/ 100 w 1521"/>
              <a:gd name="T13" fmla="*/ 1333 h 1914"/>
              <a:gd name="T14" fmla="*/ 206 w 1521"/>
              <a:gd name="T15" fmla="*/ 1730 h 1914"/>
              <a:gd name="T16" fmla="*/ 409 w 1521"/>
              <a:gd name="T17" fmla="*/ 1761 h 1914"/>
              <a:gd name="T18" fmla="*/ 401 w 1521"/>
              <a:gd name="T19" fmla="*/ 1522 h 1914"/>
              <a:gd name="T20" fmla="*/ 479 w 1521"/>
              <a:gd name="T21" fmla="*/ 1749 h 1914"/>
              <a:gd name="T22" fmla="*/ 662 w 1521"/>
              <a:gd name="T23" fmla="*/ 1745 h 1914"/>
              <a:gd name="T24" fmla="*/ 808 w 1521"/>
              <a:gd name="T25" fmla="*/ 1764 h 1914"/>
              <a:gd name="T26" fmla="*/ 1048 w 1521"/>
              <a:gd name="T27" fmla="*/ 1870 h 1914"/>
              <a:gd name="T28" fmla="*/ 1385 w 1521"/>
              <a:gd name="T29" fmla="*/ 1894 h 1914"/>
              <a:gd name="T30" fmla="*/ 1216 w 1521"/>
              <a:gd name="T31" fmla="*/ 1712 h 1914"/>
              <a:gd name="T32" fmla="*/ 1360 w 1521"/>
              <a:gd name="T33" fmla="*/ 1777 h 1914"/>
              <a:gd name="T34" fmla="*/ 1519 w 1521"/>
              <a:gd name="T35" fmla="*/ 1724 h 1914"/>
              <a:gd name="T36" fmla="*/ 1347 w 1521"/>
              <a:gd name="T37" fmla="*/ 1339 h 1914"/>
              <a:gd name="T38" fmla="*/ 1351 w 1521"/>
              <a:gd name="T39" fmla="*/ 993 h 1914"/>
              <a:gd name="T40" fmla="*/ 1311 w 1521"/>
              <a:gd name="T41" fmla="*/ 860 h 1914"/>
              <a:gd name="T42" fmla="*/ 1306 w 1521"/>
              <a:gd name="T43" fmla="*/ 551 h 1914"/>
              <a:gd name="T44" fmla="*/ 1309 w 1521"/>
              <a:gd name="T45" fmla="*/ 452 h 1914"/>
              <a:gd name="T46" fmla="*/ 1280 w 1521"/>
              <a:gd name="T47" fmla="*/ 315 h 1914"/>
              <a:gd name="T48" fmla="*/ 1207 w 1521"/>
              <a:gd name="T49" fmla="*/ 208 h 1914"/>
              <a:gd name="T50" fmla="*/ 1177 w 1521"/>
              <a:gd name="T51" fmla="*/ 33 h 1914"/>
              <a:gd name="T52" fmla="*/ 1085 w 1521"/>
              <a:gd name="T53" fmla="*/ 63 h 1914"/>
              <a:gd name="T54" fmla="*/ 977 w 1521"/>
              <a:gd name="T55" fmla="*/ 50 h 1914"/>
              <a:gd name="T56" fmla="*/ 851 w 1521"/>
              <a:gd name="T57" fmla="*/ 14 h 1914"/>
              <a:gd name="T58" fmla="*/ 801 w 1521"/>
              <a:gd name="T59" fmla="*/ 194 h 1914"/>
              <a:gd name="T60" fmla="*/ 763 w 1521"/>
              <a:gd name="T61" fmla="*/ 502 h 1914"/>
              <a:gd name="T62" fmla="*/ 731 w 1521"/>
              <a:gd name="T63" fmla="*/ 604 h 1914"/>
              <a:gd name="T64" fmla="*/ 609 w 1521"/>
              <a:gd name="T65" fmla="*/ 623 h 1914"/>
              <a:gd name="T66" fmla="*/ 293 w 1521"/>
              <a:gd name="T67" fmla="*/ 318 h 1914"/>
              <a:gd name="T68" fmla="*/ 350 w 1521"/>
              <a:gd name="T69" fmla="*/ 130 h 1914"/>
              <a:gd name="T70" fmla="*/ 240 w 1521"/>
              <a:gd name="T71" fmla="*/ 46 h 1914"/>
              <a:gd name="T72" fmla="*/ 74 w 1521"/>
              <a:gd name="T73" fmla="*/ 170 h 1914"/>
              <a:gd name="T74" fmla="*/ 1419 w 1521"/>
              <a:gd name="T75" fmla="*/ 1580 h 1914"/>
              <a:gd name="T76" fmla="*/ 1302 w 1521"/>
              <a:gd name="T77" fmla="*/ 1570 h 1914"/>
              <a:gd name="T78" fmla="*/ 1306 w 1521"/>
              <a:gd name="T79" fmla="*/ 1396 h 1914"/>
              <a:gd name="T80" fmla="*/ 998 w 1521"/>
              <a:gd name="T81" fmla="*/ 243 h 1914"/>
              <a:gd name="T82" fmla="*/ 84 w 1521"/>
              <a:gd name="T83" fmla="*/ 221 h 1914"/>
              <a:gd name="T84" fmla="*/ 504 w 1521"/>
              <a:gd name="T85" fmla="*/ 920 h 1914"/>
              <a:gd name="T86" fmla="*/ 430 w 1521"/>
              <a:gd name="T87" fmla="*/ 895 h 1914"/>
              <a:gd name="T88" fmla="*/ 537 w 1521"/>
              <a:gd name="T89" fmla="*/ 712 h 1914"/>
              <a:gd name="T90" fmla="*/ 1107 w 1521"/>
              <a:gd name="T91" fmla="*/ 1781 h 1914"/>
              <a:gd name="T92" fmla="*/ 1025 w 1521"/>
              <a:gd name="T93" fmla="*/ 1758 h 1914"/>
              <a:gd name="T94" fmla="*/ 1096 w 1521"/>
              <a:gd name="T95" fmla="*/ 1610 h 1914"/>
              <a:gd name="T96" fmla="*/ 524 w 1521"/>
              <a:gd name="T97" fmla="*/ 1199 h 1914"/>
              <a:gd name="T98" fmla="*/ 695 w 1521"/>
              <a:gd name="T99" fmla="*/ 1093 h 1914"/>
              <a:gd name="T100" fmla="*/ 761 w 1521"/>
              <a:gd name="T101" fmla="*/ 1227 h 1914"/>
              <a:gd name="T102" fmla="*/ 776 w 1521"/>
              <a:gd name="T103" fmla="*/ 1562 h 1914"/>
              <a:gd name="T104" fmla="*/ 653 w 1521"/>
              <a:gd name="T105" fmla="*/ 1632 h 1914"/>
              <a:gd name="T106" fmla="*/ 466 w 1521"/>
              <a:gd name="T107" fmla="*/ 1271 h 1914"/>
              <a:gd name="T108" fmla="*/ 1000 w 1521"/>
              <a:gd name="T109" fmla="*/ 1310 h 1914"/>
              <a:gd name="T110" fmla="*/ 1044 w 1521"/>
              <a:gd name="T111" fmla="*/ 1341 h 1914"/>
              <a:gd name="T112" fmla="*/ 922 w 1521"/>
              <a:gd name="T113" fmla="*/ 1624 h 1914"/>
              <a:gd name="T114" fmla="*/ 875 w 1521"/>
              <a:gd name="T115" fmla="*/ 1638 h 1914"/>
              <a:gd name="T116" fmla="*/ 923 w 1521"/>
              <a:gd name="T117" fmla="*/ 1320 h 1914"/>
              <a:gd name="T118" fmla="*/ 557 w 1521"/>
              <a:gd name="T119" fmla="*/ 801 h 1914"/>
              <a:gd name="T120" fmla="*/ 558 w 1521"/>
              <a:gd name="T121" fmla="*/ 912 h 1914"/>
              <a:gd name="T122" fmla="*/ 649 w 1521"/>
              <a:gd name="T123" fmla="*/ 748 h 1914"/>
              <a:gd name="T124" fmla="*/ 671 w 1521"/>
              <a:gd name="T125" fmla="*/ 726 h 19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21" h="1914">
                <a:moveTo>
                  <a:pt x="63" y="198"/>
                </a:moveTo>
                <a:lnTo>
                  <a:pt x="63" y="198"/>
                </a:lnTo>
                <a:lnTo>
                  <a:pt x="61" y="210"/>
                </a:lnTo>
                <a:lnTo>
                  <a:pt x="59" y="220"/>
                </a:lnTo>
                <a:lnTo>
                  <a:pt x="59" y="227"/>
                </a:lnTo>
                <a:lnTo>
                  <a:pt x="59" y="230"/>
                </a:lnTo>
                <a:lnTo>
                  <a:pt x="59" y="230"/>
                </a:lnTo>
                <a:lnTo>
                  <a:pt x="59" y="230"/>
                </a:lnTo>
                <a:lnTo>
                  <a:pt x="59" y="230"/>
                </a:lnTo>
                <a:lnTo>
                  <a:pt x="59" y="230"/>
                </a:lnTo>
                <a:lnTo>
                  <a:pt x="59" y="230"/>
                </a:lnTo>
                <a:lnTo>
                  <a:pt x="44" y="255"/>
                </a:lnTo>
                <a:lnTo>
                  <a:pt x="38" y="269"/>
                </a:lnTo>
                <a:lnTo>
                  <a:pt x="38" y="271"/>
                </a:lnTo>
                <a:lnTo>
                  <a:pt x="40" y="271"/>
                </a:lnTo>
                <a:lnTo>
                  <a:pt x="41" y="270"/>
                </a:lnTo>
                <a:lnTo>
                  <a:pt x="41" y="270"/>
                </a:lnTo>
                <a:lnTo>
                  <a:pt x="50" y="263"/>
                </a:lnTo>
                <a:lnTo>
                  <a:pt x="56" y="260"/>
                </a:lnTo>
                <a:lnTo>
                  <a:pt x="63" y="256"/>
                </a:lnTo>
                <a:lnTo>
                  <a:pt x="59" y="283"/>
                </a:lnTo>
                <a:lnTo>
                  <a:pt x="59" y="283"/>
                </a:lnTo>
                <a:lnTo>
                  <a:pt x="60" y="286"/>
                </a:lnTo>
                <a:lnTo>
                  <a:pt x="62" y="288"/>
                </a:lnTo>
                <a:lnTo>
                  <a:pt x="63" y="290"/>
                </a:lnTo>
                <a:lnTo>
                  <a:pt x="63" y="294"/>
                </a:lnTo>
                <a:lnTo>
                  <a:pt x="62" y="299"/>
                </a:lnTo>
                <a:lnTo>
                  <a:pt x="59" y="305"/>
                </a:lnTo>
                <a:lnTo>
                  <a:pt x="54" y="310"/>
                </a:lnTo>
                <a:lnTo>
                  <a:pt x="54" y="310"/>
                </a:lnTo>
                <a:lnTo>
                  <a:pt x="48" y="317"/>
                </a:lnTo>
                <a:lnTo>
                  <a:pt x="44" y="323"/>
                </a:lnTo>
                <a:lnTo>
                  <a:pt x="41" y="330"/>
                </a:lnTo>
                <a:lnTo>
                  <a:pt x="38" y="337"/>
                </a:lnTo>
                <a:lnTo>
                  <a:pt x="38" y="342"/>
                </a:lnTo>
                <a:lnTo>
                  <a:pt x="40" y="346"/>
                </a:lnTo>
                <a:lnTo>
                  <a:pt x="41" y="347"/>
                </a:lnTo>
                <a:lnTo>
                  <a:pt x="42" y="347"/>
                </a:lnTo>
                <a:lnTo>
                  <a:pt x="45" y="346"/>
                </a:lnTo>
                <a:lnTo>
                  <a:pt x="45" y="346"/>
                </a:lnTo>
                <a:lnTo>
                  <a:pt x="48" y="345"/>
                </a:lnTo>
                <a:lnTo>
                  <a:pt x="50" y="345"/>
                </a:lnTo>
                <a:lnTo>
                  <a:pt x="51" y="346"/>
                </a:lnTo>
                <a:lnTo>
                  <a:pt x="51" y="348"/>
                </a:lnTo>
                <a:lnTo>
                  <a:pt x="51" y="351"/>
                </a:lnTo>
                <a:lnTo>
                  <a:pt x="48" y="358"/>
                </a:lnTo>
                <a:lnTo>
                  <a:pt x="48" y="360"/>
                </a:lnTo>
                <a:lnTo>
                  <a:pt x="50" y="359"/>
                </a:lnTo>
                <a:lnTo>
                  <a:pt x="50" y="359"/>
                </a:lnTo>
                <a:lnTo>
                  <a:pt x="57" y="351"/>
                </a:lnTo>
                <a:lnTo>
                  <a:pt x="70" y="341"/>
                </a:lnTo>
                <a:lnTo>
                  <a:pt x="85" y="328"/>
                </a:lnTo>
                <a:lnTo>
                  <a:pt x="85" y="328"/>
                </a:lnTo>
                <a:lnTo>
                  <a:pt x="84" y="336"/>
                </a:lnTo>
                <a:lnTo>
                  <a:pt x="81" y="356"/>
                </a:lnTo>
                <a:lnTo>
                  <a:pt x="78" y="369"/>
                </a:lnTo>
                <a:lnTo>
                  <a:pt x="73" y="382"/>
                </a:lnTo>
                <a:lnTo>
                  <a:pt x="69" y="394"/>
                </a:lnTo>
                <a:lnTo>
                  <a:pt x="63" y="404"/>
                </a:lnTo>
                <a:lnTo>
                  <a:pt x="63" y="404"/>
                </a:lnTo>
                <a:lnTo>
                  <a:pt x="52" y="420"/>
                </a:lnTo>
                <a:lnTo>
                  <a:pt x="45" y="431"/>
                </a:lnTo>
                <a:lnTo>
                  <a:pt x="43" y="433"/>
                </a:lnTo>
                <a:lnTo>
                  <a:pt x="43" y="434"/>
                </a:lnTo>
                <a:lnTo>
                  <a:pt x="50" y="431"/>
                </a:lnTo>
                <a:lnTo>
                  <a:pt x="50" y="431"/>
                </a:lnTo>
                <a:lnTo>
                  <a:pt x="60" y="425"/>
                </a:lnTo>
                <a:lnTo>
                  <a:pt x="65" y="423"/>
                </a:lnTo>
                <a:lnTo>
                  <a:pt x="67" y="423"/>
                </a:lnTo>
                <a:lnTo>
                  <a:pt x="69" y="423"/>
                </a:lnTo>
                <a:lnTo>
                  <a:pt x="69" y="424"/>
                </a:lnTo>
                <a:lnTo>
                  <a:pt x="67" y="426"/>
                </a:lnTo>
                <a:lnTo>
                  <a:pt x="67" y="426"/>
                </a:lnTo>
                <a:lnTo>
                  <a:pt x="66" y="430"/>
                </a:lnTo>
                <a:lnTo>
                  <a:pt x="65" y="433"/>
                </a:lnTo>
                <a:lnTo>
                  <a:pt x="64" y="442"/>
                </a:lnTo>
                <a:lnTo>
                  <a:pt x="65" y="450"/>
                </a:lnTo>
                <a:lnTo>
                  <a:pt x="66" y="452"/>
                </a:lnTo>
                <a:lnTo>
                  <a:pt x="67" y="453"/>
                </a:lnTo>
                <a:lnTo>
                  <a:pt x="67" y="453"/>
                </a:lnTo>
                <a:lnTo>
                  <a:pt x="69" y="453"/>
                </a:lnTo>
                <a:lnTo>
                  <a:pt x="69" y="454"/>
                </a:lnTo>
                <a:lnTo>
                  <a:pt x="65" y="459"/>
                </a:lnTo>
                <a:lnTo>
                  <a:pt x="60" y="464"/>
                </a:lnTo>
                <a:lnTo>
                  <a:pt x="54" y="471"/>
                </a:lnTo>
                <a:lnTo>
                  <a:pt x="54" y="471"/>
                </a:lnTo>
                <a:lnTo>
                  <a:pt x="46" y="483"/>
                </a:lnTo>
                <a:lnTo>
                  <a:pt x="36" y="499"/>
                </a:lnTo>
                <a:lnTo>
                  <a:pt x="29" y="513"/>
                </a:lnTo>
                <a:lnTo>
                  <a:pt x="27" y="518"/>
                </a:lnTo>
                <a:lnTo>
                  <a:pt x="27" y="520"/>
                </a:lnTo>
                <a:lnTo>
                  <a:pt x="27" y="520"/>
                </a:lnTo>
                <a:lnTo>
                  <a:pt x="31" y="521"/>
                </a:lnTo>
                <a:lnTo>
                  <a:pt x="35" y="520"/>
                </a:lnTo>
                <a:lnTo>
                  <a:pt x="41" y="520"/>
                </a:lnTo>
                <a:lnTo>
                  <a:pt x="41" y="520"/>
                </a:lnTo>
                <a:lnTo>
                  <a:pt x="22" y="550"/>
                </a:lnTo>
                <a:lnTo>
                  <a:pt x="15" y="561"/>
                </a:lnTo>
                <a:lnTo>
                  <a:pt x="9" y="570"/>
                </a:lnTo>
                <a:lnTo>
                  <a:pt x="8" y="577"/>
                </a:lnTo>
                <a:lnTo>
                  <a:pt x="8" y="578"/>
                </a:lnTo>
                <a:lnTo>
                  <a:pt x="9" y="578"/>
                </a:lnTo>
                <a:lnTo>
                  <a:pt x="9" y="578"/>
                </a:lnTo>
                <a:lnTo>
                  <a:pt x="17" y="577"/>
                </a:lnTo>
                <a:lnTo>
                  <a:pt x="23" y="576"/>
                </a:lnTo>
                <a:lnTo>
                  <a:pt x="25" y="577"/>
                </a:lnTo>
                <a:lnTo>
                  <a:pt x="26" y="578"/>
                </a:lnTo>
                <a:lnTo>
                  <a:pt x="27" y="580"/>
                </a:lnTo>
                <a:lnTo>
                  <a:pt x="27" y="583"/>
                </a:lnTo>
                <a:lnTo>
                  <a:pt x="27" y="583"/>
                </a:lnTo>
                <a:lnTo>
                  <a:pt x="24" y="592"/>
                </a:lnTo>
                <a:lnTo>
                  <a:pt x="19" y="604"/>
                </a:lnTo>
                <a:lnTo>
                  <a:pt x="17" y="612"/>
                </a:lnTo>
                <a:lnTo>
                  <a:pt x="16" y="621"/>
                </a:lnTo>
                <a:lnTo>
                  <a:pt x="16" y="628"/>
                </a:lnTo>
                <a:lnTo>
                  <a:pt x="18" y="636"/>
                </a:lnTo>
                <a:lnTo>
                  <a:pt x="18" y="636"/>
                </a:lnTo>
                <a:lnTo>
                  <a:pt x="22" y="643"/>
                </a:lnTo>
                <a:lnTo>
                  <a:pt x="25" y="649"/>
                </a:lnTo>
                <a:lnTo>
                  <a:pt x="27" y="652"/>
                </a:lnTo>
                <a:lnTo>
                  <a:pt x="31" y="654"/>
                </a:lnTo>
                <a:lnTo>
                  <a:pt x="32" y="654"/>
                </a:lnTo>
                <a:lnTo>
                  <a:pt x="34" y="654"/>
                </a:lnTo>
                <a:lnTo>
                  <a:pt x="35" y="652"/>
                </a:lnTo>
                <a:lnTo>
                  <a:pt x="36" y="650"/>
                </a:lnTo>
                <a:lnTo>
                  <a:pt x="36" y="650"/>
                </a:lnTo>
                <a:lnTo>
                  <a:pt x="41" y="641"/>
                </a:lnTo>
                <a:lnTo>
                  <a:pt x="47" y="626"/>
                </a:lnTo>
                <a:lnTo>
                  <a:pt x="59" y="609"/>
                </a:lnTo>
                <a:lnTo>
                  <a:pt x="59" y="641"/>
                </a:lnTo>
                <a:lnTo>
                  <a:pt x="76" y="623"/>
                </a:lnTo>
                <a:lnTo>
                  <a:pt x="76" y="623"/>
                </a:lnTo>
                <a:lnTo>
                  <a:pt x="75" y="773"/>
                </a:lnTo>
                <a:lnTo>
                  <a:pt x="72" y="893"/>
                </a:lnTo>
                <a:lnTo>
                  <a:pt x="70" y="948"/>
                </a:lnTo>
                <a:lnTo>
                  <a:pt x="67" y="989"/>
                </a:lnTo>
                <a:lnTo>
                  <a:pt x="67" y="989"/>
                </a:lnTo>
                <a:lnTo>
                  <a:pt x="64" y="1024"/>
                </a:lnTo>
                <a:lnTo>
                  <a:pt x="59" y="1059"/>
                </a:lnTo>
                <a:lnTo>
                  <a:pt x="52" y="1093"/>
                </a:lnTo>
                <a:lnTo>
                  <a:pt x="45" y="1127"/>
                </a:lnTo>
                <a:lnTo>
                  <a:pt x="31" y="1188"/>
                </a:lnTo>
                <a:lnTo>
                  <a:pt x="18" y="1240"/>
                </a:lnTo>
                <a:lnTo>
                  <a:pt x="18" y="1240"/>
                </a:lnTo>
                <a:lnTo>
                  <a:pt x="13" y="1260"/>
                </a:lnTo>
                <a:lnTo>
                  <a:pt x="8" y="1275"/>
                </a:lnTo>
                <a:lnTo>
                  <a:pt x="4" y="1289"/>
                </a:lnTo>
                <a:lnTo>
                  <a:pt x="2" y="1300"/>
                </a:lnTo>
                <a:lnTo>
                  <a:pt x="0" y="1309"/>
                </a:lnTo>
                <a:lnTo>
                  <a:pt x="2" y="1312"/>
                </a:lnTo>
                <a:lnTo>
                  <a:pt x="3" y="1317"/>
                </a:lnTo>
                <a:lnTo>
                  <a:pt x="5" y="1320"/>
                </a:lnTo>
                <a:lnTo>
                  <a:pt x="8" y="1322"/>
                </a:lnTo>
                <a:lnTo>
                  <a:pt x="18" y="1329"/>
                </a:lnTo>
                <a:lnTo>
                  <a:pt x="18" y="1329"/>
                </a:lnTo>
                <a:lnTo>
                  <a:pt x="25" y="1331"/>
                </a:lnTo>
                <a:lnTo>
                  <a:pt x="34" y="1333"/>
                </a:lnTo>
                <a:lnTo>
                  <a:pt x="43" y="1335"/>
                </a:lnTo>
                <a:lnTo>
                  <a:pt x="54" y="1336"/>
                </a:lnTo>
                <a:lnTo>
                  <a:pt x="76" y="1335"/>
                </a:lnTo>
                <a:lnTo>
                  <a:pt x="100" y="1333"/>
                </a:lnTo>
                <a:lnTo>
                  <a:pt x="121" y="1330"/>
                </a:lnTo>
                <a:lnTo>
                  <a:pt x="140" y="1328"/>
                </a:lnTo>
                <a:lnTo>
                  <a:pt x="157" y="1324"/>
                </a:lnTo>
                <a:lnTo>
                  <a:pt x="157" y="1324"/>
                </a:lnTo>
                <a:lnTo>
                  <a:pt x="155" y="1333"/>
                </a:lnTo>
                <a:lnTo>
                  <a:pt x="151" y="1345"/>
                </a:lnTo>
                <a:lnTo>
                  <a:pt x="149" y="1360"/>
                </a:lnTo>
                <a:lnTo>
                  <a:pt x="146" y="1378"/>
                </a:lnTo>
                <a:lnTo>
                  <a:pt x="144" y="1399"/>
                </a:lnTo>
                <a:lnTo>
                  <a:pt x="142" y="1423"/>
                </a:lnTo>
                <a:lnTo>
                  <a:pt x="144" y="1450"/>
                </a:lnTo>
                <a:lnTo>
                  <a:pt x="144" y="1450"/>
                </a:lnTo>
                <a:lnTo>
                  <a:pt x="147" y="1479"/>
                </a:lnTo>
                <a:lnTo>
                  <a:pt x="151" y="1510"/>
                </a:lnTo>
                <a:lnTo>
                  <a:pt x="158" y="1542"/>
                </a:lnTo>
                <a:lnTo>
                  <a:pt x="166" y="1573"/>
                </a:lnTo>
                <a:lnTo>
                  <a:pt x="178" y="1622"/>
                </a:lnTo>
                <a:lnTo>
                  <a:pt x="184" y="1642"/>
                </a:lnTo>
                <a:lnTo>
                  <a:pt x="184" y="1642"/>
                </a:lnTo>
                <a:lnTo>
                  <a:pt x="197" y="1685"/>
                </a:lnTo>
                <a:lnTo>
                  <a:pt x="205" y="1716"/>
                </a:lnTo>
                <a:lnTo>
                  <a:pt x="206" y="1727"/>
                </a:lnTo>
                <a:lnTo>
                  <a:pt x="206" y="1730"/>
                </a:lnTo>
                <a:lnTo>
                  <a:pt x="206" y="1731"/>
                </a:lnTo>
                <a:lnTo>
                  <a:pt x="206" y="1731"/>
                </a:lnTo>
                <a:lnTo>
                  <a:pt x="204" y="1734"/>
                </a:lnTo>
                <a:lnTo>
                  <a:pt x="202" y="1742"/>
                </a:lnTo>
                <a:lnTo>
                  <a:pt x="196" y="1765"/>
                </a:lnTo>
                <a:lnTo>
                  <a:pt x="193" y="1786"/>
                </a:lnTo>
                <a:lnTo>
                  <a:pt x="193" y="1794"/>
                </a:lnTo>
                <a:lnTo>
                  <a:pt x="193" y="1798"/>
                </a:lnTo>
                <a:lnTo>
                  <a:pt x="193" y="1798"/>
                </a:lnTo>
                <a:lnTo>
                  <a:pt x="197" y="1799"/>
                </a:lnTo>
                <a:lnTo>
                  <a:pt x="208" y="1800"/>
                </a:lnTo>
                <a:lnTo>
                  <a:pt x="241" y="1802"/>
                </a:lnTo>
                <a:lnTo>
                  <a:pt x="287" y="1803"/>
                </a:lnTo>
                <a:lnTo>
                  <a:pt x="287" y="1803"/>
                </a:lnTo>
                <a:lnTo>
                  <a:pt x="338" y="1796"/>
                </a:lnTo>
                <a:lnTo>
                  <a:pt x="394" y="1789"/>
                </a:lnTo>
                <a:lnTo>
                  <a:pt x="394" y="1789"/>
                </a:lnTo>
                <a:lnTo>
                  <a:pt x="396" y="1788"/>
                </a:lnTo>
                <a:lnTo>
                  <a:pt x="400" y="1785"/>
                </a:lnTo>
                <a:lnTo>
                  <a:pt x="405" y="1776"/>
                </a:lnTo>
                <a:lnTo>
                  <a:pt x="407" y="1770"/>
                </a:lnTo>
                <a:lnTo>
                  <a:pt x="409" y="1766"/>
                </a:lnTo>
                <a:lnTo>
                  <a:pt x="409" y="1761"/>
                </a:lnTo>
                <a:lnTo>
                  <a:pt x="407" y="1758"/>
                </a:lnTo>
                <a:lnTo>
                  <a:pt x="407" y="1758"/>
                </a:lnTo>
                <a:lnTo>
                  <a:pt x="404" y="1756"/>
                </a:lnTo>
                <a:lnTo>
                  <a:pt x="398" y="1753"/>
                </a:lnTo>
                <a:lnTo>
                  <a:pt x="383" y="1749"/>
                </a:lnTo>
                <a:lnTo>
                  <a:pt x="363" y="1745"/>
                </a:lnTo>
                <a:lnTo>
                  <a:pt x="318" y="1709"/>
                </a:lnTo>
                <a:lnTo>
                  <a:pt x="269" y="1669"/>
                </a:lnTo>
                <a:lnTo>
                  <a:pt x="255" y="1633"/>
                </a:lnTo>
                <a:lnTo>
                  <a:pt x="264" y="1360"/>
                </a:lnTo>
                <a:lnTo>
                  <a:pt x="313" y="1289"/>
                </a:lnTo>
                <a:lnTo>
                  <a:pt x="345" y="1369"/>
                </a:lnTo>
                <a:lnTo>
                  <a:pt x="345" y="1369"/>
                </a:lnTo>
                <a:lnTo>
                  <a:pt x="346" y="1380"/>
                </a:lnTo>
                <a:lnTo>
                  <a:pt x="349" y="1407"/>
                </a:lnTo>
                <a:lnTo>
                  <a:pt x="352" y="1423"/>
                </a:lnTo>
                <a:lnTo>
                  <a:pt x="356" y="1441"/>
                </a:lnTo>
                <a:lnTo>
                  <a:pt x="360" y="1456"/>
                </a:lnTo>
                <a:lnTo>
                  <a:pt x="367" y="1472"/>
                </a:lnTo>
                <a:lnTo>
                  <a:pt x="367" y="1472"/>
                </a:lnTo>
                <a:lnTo>
                  <a:pt x="376" y="1488"/>
                </a:lnTo>
                <a:lnTo>
                  <a:pt x="387" y="1504"/>
                </a:lnTo>
                <a:lnTo>
                  <a:pt x="401" y="1522"/>
                </a:lnTo>
                <a:lnTo>
                  <a:pt x="415" y="1541"/>
                </a:lnTo>
                <a:lnTo>
                  <a:pt x="445" y="1576"/>
                </a:lnTo>
                <a:lnTo>
                  <a:pt x="459" y="1590"/>
                </a:lnTo>
                <a:lnTo>
                  <a:pt x="470" y="1602"/>
                </a:lnTo>
                <a:lnTo>
                  <a:pt x="470" y="1602"/>
                </a:lnTo>
                <a:lnTo>
                  <a:pt x="502" y="1634"/>
                </a:lnTo>
                <a:lnTo>
                  <a:pt x="515" y="1646"/>
                </a:lnTo>
                <a:lnTo>
                  <a:pt x="515" y="1673"/>
                </a:lnTo>
                <a:lnTo>
                  <a:pt x="515" y="1673"/>
                </a:lnTo>
                <a:lnTo>
                  <a:pt x="506" y="1689"/>
                </a:lnTo>
                <a:lnTo>
                  <a:pt x="497" y="1709"/>
                </a:lnTo>
                <a:lnTo>
                  <a:pt x="497" y="1709"/>
                </a:lnTo>
                <a:lnTo>
                  <a:pt x="491" y="1726"/>
                </a:lnTo>
                <a:lnTo>
                  <a:pt x="488" y="1736"/>
                </a:lnTo>
                <a:lnTo>
                  <a:pt x="488" y="1739"/>
                </a:lnTo>
                <a:lnTo>
                  <a:pt x="488" y="1740"/>
                </a:lnTo>
                <a:lnTo>
                  <a:pt x="488" y="1740"/>
                </a:lnTo>
                <a:lnTo>
                  <a:pt x="488" y="1740"/>
                </a:lnTo>
                <a:lnTo>
                  <a:pt x="488" y="1740"/>
                </a:lnTo>
                <a:lnTo>
                  <a:pt x="485" y="1741"/>
                </a:lnTo>
                <a:lnTo>
                  <a:pt x="481" y="1745"/>
                </a:lnTo>
                <a:lnTo>
                  <a:pt x="479" y="1747"/>
                </a:lnTo>
                <a:lnTo>
                  <a:pt x="479" y="1749"/>
                </a:lnTo>
                <a:lnTo>
                  <a:pt x="479" y="1749"/>
                </a:lnTo>
                <a:lnTo>
                  <a:pt x="480" y="1755"/>
                </a:lnTo>
                <a:lnTo>
                  <a:pt x="483" y="1761"/>
                </a:lnTo>
                <a:lnTo>
                  <a:pt x="488" y="1767"/>
                </a:lnTo>
                <a:lnTo>
                  <a:pt x="627" y="1821"/>
                </a:lnTo>
                <a:lnTo>
                  <a:pt x="627" y="1821"/>
                </a:lnTo>
                <a:lnTo>
                  <a:pt x="681" y="1821"/>
                </a:lnTo>
                <a:lnTo>
                  <a:pt x="719" y="1822"/>
                </a:lnTo>
                <a:lnTo>
                  <a:pt x="738" y="1821"/>
                </a:lnTo>
                <a:lnTo>
                  <a:pt x="738" y="1821"/>
                </a:lnTo>
                <a:lnTo>
                  <a:pt x="740" y="1818"/>
                </a:lnTo>
                <a:lnTo>
                  <a:pt x="740" y="1815"/>
                </a:lnTo>
                <a:lnTo>
                  <a:pt x="741" y="1805"/>
                </a:lnTo>
                <a:lnTo>
                  <a:pt x="740" y="1799"/>
                </a:lnTo>
                <a:lnTo>
                  <a:pt x="738" y="1794"/>
                </a:lnTo>
                <a:lnTo>
                  <a:pt x="736" y="1790"/>
                </a:lnTo>
                <a:lnTo>
                  <a:pt x="734" y="1789"/>
                </a:lnTo>
                <a:lnTo>
                  <a:pt x="734" y="1789"/>
                </a:lnTo>
                <a:lnTo>
                  <a:pt x="731" y="1788"/>
                </a:lnTo>
                <a:lnTo>
                  <a:pt x="725" y="1786"/>
                </a:lnTo>
                <a:lnTo>
                  <a:pt x="710" y="1778"/>
                </a:lnTo>
                <a:lnTo>
                  <a:pt x="694" y="1767"/>
                </a:lnTo>
                <a:lnTo>
                  <a:pt x="662" y="1745"/>
                </a:lnTo>
                <a:lnTo>
                  <a:pt x="662" y="1731"/>
                </a:lnTo>
                <a:lnTo>
                  <a:pt x="662" y="1731"/>
                </a:lnTo>
                <a:lnTo>
                  <a:pt x="675" y="1740"/>
                </a:lnTo>
                <a:lnTo>
                  <a:pt x="686" y="1748"/>
                </a:lnTo>
                <a:lnTo>
                  <a:pt x="693" y="1751"/>
                </a:lnTo>
                <a:lnTo>
                  <a:pt x="698" y="1753"/>
                </a:lnTo>
                <a:lnTo>
                  <a:pt x="698" y="1753"/>
                </a:lnTo>
                <a:lnTo>
                  <a:pt x="729" y="1762"/>
                </a:lnTo>
                <a:lnTo>
                  <a:pt x="729" y="1762"/>
                </a:lnTo>
                <a:lnTo>
                  <a:pt x="732" y="1764"/>
                </a:lnTo>
                <a:lnTo>
                  <a:pt x="737" y="1767"/>
                </a:lnTo>
                <a:lnTo>
                  <a:pt x="746" y="1769"/>
                </a:lnTo>
                <a:lnTo>
                  <a:pt x="761" y="1771"/>
                </a:lnTo>
                <a:lnTo>
                  <a:pt x="761" y="1771"/>
                </a:lnTo>
                <a:lnTo>
                  <a:pt x="769" y="1771"/>
                </a:lnTo>
                <a:lnTo>
                  <a:pt x="778" y="1768"/>
                </a:lnTo>
                <a:lnTo>
                  <a:pt x="784" y="1765"/>
                </a:lnTo>
                <a:lnTo>
                  <a:pt x="792" y="1760"/>
                </a:lnTo>
                <a:lnTo>
                  <a:pt x="802" y="1752"/>
                </a:lnTo>
                <a:lnTo>
                  <a:pt x="805" y="1749"/>
                </a:lnTo>
                <a:lnTo>
                  <a:pt x="805" y="1749"/>
                </a:lnTo>
                <a:lnTo>
                  <a:pt x="805" y="1753"/>
                </a:lnTo>
                <a:lnTo>
                  <a:pt x="808" y="1764"/>
                </a:lnTo>
                <a:lnTo>
                  <a:pt x="810" y="1770"/>
                </a:lnTo>
                <a:lnTo>
                  <a:pt x="814" y="1778"/>
                </a:lnTo>
                <a:lnTo>
                  <a:pt x="820" y="1786"/>
                </a:lnTo>
                <a:lnTo>
                  <a:pt x="828" y="1794"/>
                </a:lnTo>
                <a:lnTo>
                  <a:pt x="828" y="1794"/>
                </a:lnTo>
                <a:lnTo>
                  <a:pt x="837" y="1800"/>
                </a:lnTo>
                <a:lnTo>
                  <a:pt x="847" y="1806"/>
                </a:lnTo>
                <a:lnTo>
                  <a:pt x="856" y="1809"/>
                </a:lnTo>
                <a:lnTo>
                  <a:pt x="865" y="1812"/>
                </a:lnTo>
                <a:lnTo>
                  <a:pt x="883" y="1814"/>
                </a:lnTo>
                <a:lnTo>
                  <a:pt x="895" y="1816"/>
                </a:lnTo>
                <a:lnTo>
                  <a:pt x="895" y="1816"/>
                </a:lnTo>
                <a:lnTo>
                  <a:pt x="905" y="1817"/>
                </a:lnTo>
                <a:lnTo>
                  <a:pt x="914" y="1817"/>
                </a:lnTo>
                <a:lnTo>
                  <a:pt x="922" y="1816"/>
                </a:lnTo>
                <a:lnTo>
                  <a:pt x="922" y="1816"/>
                </a:lnTo>
                <a:lnTo>
                  <a:pt x="959" y="1838"/>
                </a:lnTo>
                <a:lnTo>
                  <a:pt x="988" y="1855"/>
                </a:lnTo>
                <a:lnTo>
                  <a:pt x="1007" y="1865"/>
                </a:lnTo>
                <a:lnTo>
                  <a:pt x="1007" y="1865"/>
                </a:lnTo>
                <a:lnTo>
                  <a:pt x="1015" y="1867"/>
                </a:lnTo>
                <a:lnTo>
                  <a:pt x="1025" y="1869"/>
                </a:lnTo>
                <a:lnTo>
                  <a:pt x="1048" y="1870"/>
                </a:lnTo>
                <a:lnTo>
                  <a:pt x="1078" y="1870"/>
                </a:lnTo>
                <a:lnTo>
                  <a:pt x="1078" y="1870"/>
                </a:lnTo>
                <a:lnTo>
                  <a:pt x="1073" y="1881"/>
                </a:lnTo>
                <a:lnTo>
                  <a:pt x="1069" y="1890"/>
                </a:lnTo>
                <a:lnTo>
                  <a:pt x="1069" y="1893"/>
                </a:lnTo>
                <a:lnTo>
                  <a:pt x="1069" y="1896"/>
                </a:lnTo>
                <a:lnTo>
                  <a:pt x="1069" y="1896"/>
                </a:lnTo>
                <a:lnTo>
                  <a:pt x="1072" y="1899"/>
                </a:lnTo>
                <a:lnTo>
                  <a:pt x="1075" y="1901"/>
                </a:lnTo>
                <a:lnTo>
                  <a:pt x="1087" y="1904"/>
                </a:lnTo>
                <a:lnTo>
                  <a:pt x="1105" y="1908"/>
                </a:lnTo>
                <a:lnTo>
                  <a:pt x="1128" y="1910"/>
                </a:lnTo>
                <a:lnTo>
                  <a:pt x="1128" y="1910"/>
                </a:lnTo>
                <a:lnTo>
                  <a:pt x="1169" y="1912"/>
                </a:lnTo>
                <a:lnTo>
                  <a:pt x="1227" y="1913"/>
                </a:lnTo>
                <a:lnTo>
                  <a:pt x="1302" y="1914"/>
                </a:lnTo>
                <a:lnTo>
                  <a:pt x="1302" y="1914"/>
                </a:lnTo>
                <a:lnTo>
                  <a:pt x="1314" y="1912"/>
                </a:lnTo>
                <a:lnTo>
                  <a:pt x="1343" y="1908"/>
                </a:lnTo>
                <a:lnTo>
                  <a:pt x="1358" y="1904"/>
                </a:lnTo>
                <a:lnTo>
                  <a:pt x="1371" y="1901"/>
                </a:lnTo>
                <a:lnTo>
                  <a:pt x="1382" y="1896"/>
                </a:lnTo>
                <a:lnTo>
                  <a:pt x="1385" y="1894"/>
                </a:lnTo>
                <a:lnTo>
                  <a:pt x="1387" y="1892"/>
                </a:lnTo>
                <a:lnTo>
                  <a:pt x="1387" y="1892"/>
                </a:lnTo>
                <a:lnTo>
                  <a:pt x="1391" y="1882"/>
                </a:lnTo>
                <a:lnTo>
                  <a:pt x="1395" y="1870"/>
                </a:lnTo>
                <a:lnTo>
                  <a:pt x="1396" y="1865"/>
                </a:lnTo>
                <a:lnTo>
                  <a:pt x="1395" y="1861"/>
                </a:lnTo>
                <a:lnTo>
                  <a:pt x="1391" y="1857"/>
                </a:lnTo>
                <a:lnTo>
                  <a:pt x="1387" y="1856"/>
                </a:lnTo>
                <a:lnTo>
                  <a:pt x="1387" y="1856"/>
                </a:lnTo>
                <a:lnTo>
                  <a:pt x="1374" y="1854"/>
                </a:lnTo>
                <a:lnTo>
                  <a:pt x="1358" y="1852"/>
                </a:lnTo>
                <a:lnTo>
                  <a:pt x="1342" y="1847"/>
                </a:lnTo>
                <a:lnTo>
                  <a:pt x="1306" y="1838"/>
                </a:lnTo>
                <a:lnTo>
                  <a:pt x="1293" y="1816"/>
                </a:lnTo>
                <a:lnTo>
                  <a:pt x="1266" y="1803"/>
                </a:lnTo>
                <a:lnTo>
                  <a:pt x="1230" y="1780"/>
                </a:lnTo>
                <a:lnTo>
                  <a:pt x="1213" y="1789"/>
                </a:lnTo>
                <a:lnTo>
                  <a:pt x="1204" y="1776"/>
                </a:lnTo>
                <a:lnTo>
                  <a:pt x="1208" y="1722"/>
                </a:lnTo>
                <a:lnTo>
                  <a:pt x="1213" y="1704"/>
                </a:lnTo>
                <a:lnTo>
                  <a:pt x="1213" y="1704"/>
                </a:lnTo>
                <a:lnTo>
                  <a:pt x="1214" y="1708"/>
                </a:lnTo>
                <a:lnTo>
                  <a:pt x="1216" y="1712"/>
                </a:lnTo>
                <a:lnTo>
                  <a:pt x="1219" y="1717"/>
                </a:lnTo>
                <a:lnTo>
                  <a:pt x="1225" y="1723"/>
                </a:lnTo>
                <a:lnTo>
                  <a:pt x="1232" y="1729"/>
                </a:lnTo>
                <a:lnTo>
                  <a:pt x="1240" y="1734"/>
                </a:lnTo>
                <a:lnTo>
                  <a:pt x="1253" y="1740"/>
                </a:lnTo>
                <a:lnTo>
                  <a:pt x="1253" y="1740"/>
                </a:lnTo>
                <a:lnTo>
                  <a:pt x="1259" y="1742"/>
                </a:lnTo>
                <a:lnTo>
                  <a:pt x="1266" y="1743"/>
                </a:lnTo>
                <a:lnTo>
                  <a:pt x="1277" y="1745"/>
                </a:lnTo>
                <a:lnTo>
                  <a:pt x="1289" y="1743"/>
                </a:lnTo>
                <a:lnTo>
                  <a:pt x="1297" y="1740"/>
                </a:lnTo>
                <a:lnTo>
                  <a:pt x="1305" y="1738"/>
                </a:lnTo>
                <a:lnTo>
                  <a:pt x="1311" y="1734"/>
                </a:lnTo>
                <a:lnTo>
                  <a:pt x="1315" y="1731"/>
                </a:lnTo>
                <a:lnTo>
                  <a:pt x="1315" y="1731"/>
                </a:lnTo>
                <a:lnTo>
                  <a:pt x="1318" y="1736"/>
                </a:lnTo>
                <a:lnTo>
                  <a:pt x="1323" y="1745"/>
                </a:lnTo>
                <a:lnTo>
                  <a:pt x="1328" y="1751"/>
                </a:lnTo>
                <a:lnTo>
                  <a:pt x="1334" y="1758"/>
                </a:lnTo>
                <a:lnTo>
                  <a:pt x="1342" y="1765"/>
                </a:lnTo>
                <a:lnTo>
                  <a:pt x="1351" y="1771"/>
                </a:lnTo>
                <a:lnTo>
                  <a:pt x="1351" y="1771"/>
                </a:lnTo>
                <a:lnTo>
                  <a:pt x="1360" y="1777"/>
                </a:lnTo>
                <a:lnTo>
                  <a:pt x="1368" y="1780"/>
                </a:lnTo>
                <a:lnTo>
                  <a:pt x="1379" y="1785"/>
                </a:lnTo>
                <a:lnTo>
                  <a:pt x="1385" y="1785"/>
                </a:lnTo>
                <a:lnTo>
                  <a:pt x="1387" y="1785"/>
                </a:lnTo>
                <a:lnTo>
                  <a:pt x="1387" y="1785"/>
                </a:lnTo>
                <a:lnTo>
                  <a:pt x="1393" y="1788"/>
                </a:lnTo>
                <a:lnTo>
                  <a:pt x="1407" y="1795"/>
                </a:lnTo>
                <a:lnTo>
                  <a:pt x="1418" y="1799"/>
                </a:lnTo>
                <a:lnTo>
                  <a:pt x="1429" y="1802"/>
                </a:lnTo>
                <a:lnTo>
                  <a:pt x="1442" y="1803"/>
                </a:lnTo>
                <a:lnTo>
                  <a:pt x="1454" y="1803"/>
                </a:lnTo>
                <a:lnTo>
                  <a:pt x="1454" y="1803"/>
                </a:lnTo>
                <a:lnTo>
                  <a:pt x="1461" y="1802"/>
                </a:lnTo>
                <a:lnTo>
                  <a:pt x="1466" y="1799"/>
                </a:lnTo>
                <a:lnTo>
                  <a:pt x="1473" y="1797"/>
                </a:lnTo>
                <a:lnTo>
                  <a:pt x="1479" y="1793"/>
                </a:lnTo>
                <a:lnTo>
                  <a:pt x="1484" y="1789"/>
                </a:lnTo>
                <a:lnTo>
                  <a:pt x="1490" y="1784"/>
                </a:lnTo>
                <a:lnTo>
                  <a:pt x="1500" y="1772"/>
                </a:lnTo>
                <a:lnTo>
                  <a:pt x="1509" y="1758"/>
                </a:lnTo>
                <a:lnTo>
                  <a:pt x="1514" y="1742"/>
                </a:lnTo>
                <a:lnTo>
                  <a:pt x="1518" y="1733"/>
                </a:lnTo>
                <a:lnTo>
                  <a:pt x="1519" y="1724"/>
                </a:lnTo>
                <a:lnTo>
                  <a:pt x="1520" y="1714"/>
                </a:lnTo>
                <a:lnTo>
                  <a:pt x="1521" y="1704"/>
                </a:lnTo>
                <a:lnTo>
                  <a:pt x="1521" y="1704"/>
                </a:lnTo>
                <a:lnTo>
                  <a:pt x="1521" y="1694"/>
                </a:lnTo>
                <a:lnTo>
                  <a:pt x="1520" y="1685"/>
                </a:lnTo>
                <a:lnTo>
                  <a:pt x="1518" y="1678"/>
                </a:lnTo>
                <a:lnTo>
                  <a:pt x="1514" y="1670"/>
                </a:lnTo>
                <a:lnTo>
                  <a:pt x="1511" y="1663"/>
                </a:lnTo>
                <a:lnTo>
                  <a:pt x="1508" y="1657"/>
                </a:lnTo>
                <a:lnTo>
                  <a:pt x="1499" y="1648"/>
                </a:lnTo>
                <a:lnTo>
                  <a:pt x="1491" y="1641"/>
                </a:lnTo>
                <a:lnTo>
                  <a:pt x="1483" y="1636"/>
                </a:lnTo>
                <a:lnTo>
                  <a:pt x="1476" y="1633"/>
                </a:lnTo>
                <a:lnTo>
                  <a:pt x="1463" y="1602"/>
                </a:lnTo>
                <a:lnTo>
                  <a:pt x="1450" y="1561"/>
                </a:lnTo>
                <a:lnTo>
                  <a:pt x="1436" y="1552"/>
                </a:lnTo>
                <a:lnTo>
                  <a:pt x="1436" y="1543"/>
                </a:lnTo>
                <a:lnTo>
                  <a:pt x="1432" y="1521"/>
                </a:lnTo>
                <a:lnTo>
                  <a:pt x="1414" y="1499"/>
                </a:lnTo>
                <a:lnTo>
                  <a:pt x="1333" y="1338"/>
                </a:lnTo>
                <a:lnTo>
                  <a:pt x="1333" y="1338"/>
                </a:lnTo>
                <a:lnTo>
                  <a:pt x="1337" y="1339"/>
                </a:lnTo>
                <a:lnTo>
                  <a:pt x="1347" y="1339"/>
                </a:lnTo>
                <a:lnTo>
                  <a:pt x="1352" y="1339"/>
                </a:lnTo>
                <a:lnTo>
                  <a:pt x="1358" y="1339"/>
                </a:lnTo>
                <a:lnTo>
                  <a:pt x="1363" y="1337"/>
                </a:lnTo>
                <a:lnTo>
                  <a:pt x="1369" y="1333"/>
                </a:lnTo>
                <a:lnTo>
                  <a:pt x="1369" y="1333"/>
                </a:lnTo>
                <a:lnTo>
                  <a:pt x="1374" y="1329"/>
                </a:lnTo>
                <a:lnTo>
                  <a:pt x="1377" y="1324"/>
                </a:lnTo>
                <a:lnTo>
                  <a:pt x="1379" y="1320"/>
                </a:lnTo>
                <a:lnTo>
                  <a:pt x="1380" y="1316"/>
                </a:lnTo>
                <a:lnTo>
                  <a:pt x="1381" y="1308"/>
                </a:lnTo>
                <a:lnTo>
                  <a:pt x="1382" y="1302"/>
                </a:lnTo>
                <a:lnTo>
                  <a:pt x="1382" y="1302"/>
                </a:lnTo>
                <a:lnTo>
                  <a:pt x="1382" y="1299"/>
                </a:lnTo>
                <a:lnTo>
                  <a:pt x="1381" y="1294"/>
                </a:lnTo>
                <a:lnTo>
                  <a:pt x="1376" y="1280"/>
                </a:lnTo>
                <a:lnTo>
                  <a:pt x="1369" y="1262"/>
                </a:lnTo>
                <a:lnTo>
                  <a:pt x="1320" y="1231"/>
                </a:lnTo>
                <a:lnTo>
                  <a:pt x="1333" y="1074"/>
                </a:lnTo>
                <a:lnTo>
                  <a:pt x="1324" y="1003"/>
                </a:lnTo>
                <a:lnTo>
                  <a:pt x="1324" y="1003"/>
                </a:lnTo>
                <a:lnTo>
                  <a:pt x="1330" y="1002"/>
                </a:lnTo>
                <a:lnTo>
                  <a:pt x="1343" y="996"/>
                </a:lnTo>
                <a:lnTo>
                  <a:pt x="1351" y="993"/>
                </a:lnTo>
                <a:lnTo>
                  <a:pt x="1359" y="988"/>
                </a:lnTo>
                <a:lnTo>
                  <a:pt x="1365" y="983"/>
                </a:lnTo>
                <a:lnTo>
                  <a:pt x="1367" y="979"/>
                </a:lnTo>
                <a:lnTo>
                  <a:pt x="1369" y="976"/>
                </a:lnTo>
                <a:lnTo>
                  <a:pt x="1369" y="976"/>
                </a:lnTo>
                <a:lnTo>
                  <a:pt x="1372" y="963"/>
                </a:lnTo>
                <a:lnTo>
                  <a:pt x="1375" y="954"/>
                </a:lnTo>
                <a:lnTo>
                  <a:pt x="1374" y="947"/>
                </a:lnTo>
                <a:lnTo>
                  <a:pt x="1374" y="945"/>
                </a:lnTo>
                <a:lnTo>
                  <a:pt x="1374" y="945"/>
                </a:lnTo>
                <a:lnTo>
                  <a:pt x="1374" y="937"/>
                </a:lnTo>
                <a:lnTo>
                  <a:pt x="1375" y="919"/>
                </a:lnTo>
                <a:lnTo>
                  <a:pt x="1374" y="910"/>
                </a:lnTo>
                <a:lnTo>
                  <a:pt x="1371" y="901"/>
                </a:lnTo>
                <a:lnTo>
                  <a:pt x="1369" y="894"/>
                </a:lnTo>
                <a:lnTo>
                  <a:pt x="1367" y="892"/>
                </a:lnTo>
                <a:lnTo>
                  <a:pt x="1365" y="891"/>
                </a:lnTo>
                <a:lnTo>
                  <a:pt x="1365" y="891"/>
                </a:lnTo>
                <a:lnTo>
                  <a:pt x="1358" y="889"/>
                </a:lnTo>
                <a:lnTo>
                  <a:pt x="1350" y="884"/>
                </a:lnTo>
                <a:lnTo>
                  <a:pt x="1333" y="873"/>
                </a:lnTo>
                <a:lnTo>
                  <a:pt x="1311" y="860"/>
                </a:lnTo>
                <a:lnTo>
                  <a:pt x="1311" y="860"/>
                </a:lnTo>
                <a:lnTo>
                  <a:pt x="1309" y="846"/>
                </a:lnTo>
                <a:lnTo>
                  <a:pt x="1302" y="816"/>
                </a:lnTo>
                <a:lnTo>
                  <a:pt x="1292" y="779"/>
                </a:lnTo>
                <a:lnTo>
                  <a:pt x="1285" y="763"/>
                </a:lnTo>
                <a:lnTo>
                  <a:pt x="1280" y="748"/>
                </a:lnTo>
                <a:lnTo>
                  <a:pt x="1257" y="703"/>
                </a:lnTo>
                <a:lnTo>
                  <a:pt x="1253" y="681"/>
                </a:lnTo>
                <a:lnTo>
                  <a:pt x="1253" y="681"/>
                </a:lnTo>
                <a:lnTo>
                  <a:pt x="1258" y="679"/>
                </a:lnTo>
                <a:lnTo>
                  <a:pt x="1268" y="672"/>
                </a:lnTo>
                <a:lnTo>
                  <a:pt x="1275" y="669"/>
                </a:lnTo>
                <a:lnTo>
                  <a:pt x="1280" y="664"/>
                </a:lnTo>
                <a:lnTo>
                  <a:pt x="1283" y="659"/>
                </a:lnTo>
                <a:lnTo>
                  <a:pt x="1284" y="656"/>
                </a:lnTo>
                <a:lnTo>
                  <a:pt x="1284" y="654"/>
                </a:lnTo>
                <a:lnTo>
                  <a:pt x="1284" y="654"/>
                </a:lnTo>
                <a:lnTo>
                  <a:pt x="1284" y="641"/>
                </a:lnTo>
                <a:lnTo>
                  <a:pt x="1286" y="624"/>
                </a:lnTo>
                <a:lnTo>
                  <a:pt x="1289" y="605"/>
                </a:lnTo>
                <a:lnTo>
                  <a:pt x="1297" y="601"/>
                </a:lnTo>
                <a:lnTo>
                  <a:pt x="1297" y="578"/>
                </a:lnTo>
                <a:lnTo>
                  <a:pt x="1306" y="551"/>
                </a:lnTo>
                <a:lnTo>
                  <a:pt x="1306" y="551"/>
                </a:lnTo>
                <a:lnTo>
                  <a:pt x="1333" y="570"/>
                </a:lnTo>
                <a:lnTo>
                  <a:pt x="1351" y="583"/>
                </a:lnTo>
                <a:lnTo>
                  <a:pt x="1358" y="586"/>
                </a:lnTo>
                <a:lnTo>
                  <a:pt x="1360" y="587"/>
                </a:lnTo>
                <a:lnTo>
                  <a:pt x="1365" y="578"/>
                </a:lnTo>
                <a:lnTo>
                  <a:pt x="1365" y="578"/>
                </a:lnTo>
                <a:lnTo>
                  <a:pt x="1366" y="579"/>
                </a:lnTo>
                <a:lnTo>
                  <a:pt x="1370" y="582"/>
                </a:lnTo>
                <a:lnTo>
                  <a:pt x="1372" y="583"/>
                </a:lnTo>
                <a:lnTo>
                  <a:pt x="1375" y="582"/>
                </a:lnTo>
                <a:lnTo>
                  <a:pt x="1377" y="580"/>
                </a:lnTo>
                <a:lnTo>
                  <a:pt x="1378" y="578"/>
                </a:lnTo>
                <a:lnTo>
                  <a:pt x="1378" y="578"/>
                </a:lnTo>
                <a:lnTo>
                  <a:pt x="1378" y="574"/>
                </a:lnTo>
                <a:lnTo>
                  <a:pt x="1376" y="569"/>
                </a:lnTo>
                <a:lnTo>
                  <a:pt x="1368" y="557"/>
                </a:lnTo>
                <a:lnTo>
                  <a:pt x="1360" y="547"/>
                </a:lnTo>
                <a:lnTo>
                  <a:pt x="1356" y="542"/>
                </a:lnTo>
                <a:lnTo>
                  <a:pt x="1311" y="511"/>
                </a:lnTo>
                <a:lnTo>
                  <a:pt x="1311" y="480"/>
                </a:lnTo>
                <a:lnTo>
                  <a:pt x="1311" y="480"/>
                </a:lnTo>
                <a:lnTo>
                  <a:pt x="1310" y="464"/>
                </a:lnTo>
                <a:lnTo>
                  <a:pt x="1309" y="452"/>
                </a:lnTo>
                <a:lnTo>
                  <a:pt x="1306" y="444"/>
                </a:lnTo>
                <a:lnTo>
                  <a:pt x="1306" y="444"/>
                </a:lnTo>
                <a:lnTo>
                  <a:pt x="1289" y="413"/>
                </a:lnTo>
                <a:lnTo>
                  <a:pt x="1289" y="413"/>
                </a:lnTo>
                <a:lnTo>
                  <a:pt x="1291" y="415"/>
                </a:lnTo>
                <a:lnTo>
                  <a:pt x="1296" y="418"/>
                </a:lnTo>
                <a:lnTo>
                  <a:pt x="1300" y="420"/>
                </a:lnTo>
                <a:lnTo>
                  <a:pt x="1303" y="421"/>
                </a:lnTo>
                <a:lnTo>
                  <a:pt x="1306" y="420"/>
                </a:lnTo>
                <a:lnTo>
                  <a:pt x="1311" y="417"/>
                </a:lnTo>
                <a:lnTo>
                  <a:pt x="1311" y="417"/>
                </a:lnTo>
                <a:lnTo>
                  <a:pt x="1314" y="413"/>
                </a:lnTo>
                <a:lnTo>
                  <a:pt x="1315" y="408"/>
                </a:lnTo>
                <a:lnTo>
                  <a:pt x="1317" y="403"/>
                </a:lnTo>
                <a:lnTo>
                  <a:pt x="1317" y="397"/>
                </a:lnTo>
                <a:lnTo>
                  <a:pt x="1314" y="387"/>
                </a:lnTo>
                <a:lnTo>
                  <a:pt x="1313" y="384"/>
                </a:lnTo>
                <a:lnTo>
                  <a:pt x="1311" y="382"/>
                </a:lnTo>
                <a:lnTo>
                  <a:pt x="1311" y="382"/>
                </a:lnTo>
                <a:lnTo>
                  <a:pt x="1304" y="374"/>
                </a:lnTo>
                <a:lnTo>
                  <a:pt x="1294" y="358"/>
                </a:lnTo>
                <a:lnTo>
                  <a:pt x="1280" y="337"/>
                </a:lnTo>
                <a:lnTo>
                  <a:pt x="1280" y="315"/>
                </a:lnTo>
                <a:lnTo>
                  <a:pt x="1266" y="310"/>
                </a:lnTo>
                <a:lnTo>
                  <a:pt x="1266" y="274"/>
                </a:lnTo>
                <a:lnTo>
                  <a:pt x="1253" y="248"/>
                </a:lnTo>
                <a:lnTo>
                  <a:pt x="1253" y="248"/>
                </a:lnTo>
                <a:lnTo>
                  <a:pt x="1251" y="239"/>
                </a:lnTo>
                <a:lnTo>
                  <a:pt x="1247" y="233"/>
                </a:lnTo>
                <a:lnTo>
                  <a:pt x="1245" y="231"/>
                </a:lnTo>
                <a:lnTo>
                  <a:pt x="1244" y="230"/>
                </a:lnTo>
                <a:lnTo>
                  <a:pt x="1244" y="230"/>
                </a:lnTo>
                <a:lnTo>
                  <a:pt x="1242" y="231"/>
                </a:lnTo>
                <a:lnTo>
                  <a:pt x="1237" y="233"/>
                </a:lnTo>
                <a:lnTo>
                  <a:pt x="1227" y="243"/>
                </a:lnTo>
                <a:lnTo>
                  <a:pt x="1213" y="256"/>
                </a:lnTo>
                <a:lnTo>
                  <a:pt x="1186" y="256"/>
                </a:lnTo>
                <a:lnTo>
                  <a:pt x="1186" y="256"/>
                </a:lnTo>
                <a:lnTo>
                  <a:pt x="1189" y="253"/>
                </a:lnTo>
                <a:lnTo>
                  <a:pt x="1197" y="244"/>
                </a:lnTo>
                <a:lnTo>
                  <a:pt x="1201" y="239"/>
                </a:lnTo>
                <a:lnTo>
                  <a:pt x="1205" y="233"/>
                </a:lnTo>
                <a:lnTo>
                  <a:pt x="1207" y="226"/>
                </a:lnTo>
                <a:lnTo>
                  <a:pt x="1208" y="221"/>
                </a:lnTo>
                <a:lnTo>
                  <a:pt x="1208" y="221"/>
                </a:lnTo>
                <a:lnTo>
                  <a:pt x="1207" y="208"/>
                </a:lnTo>
                <a:lnTo>
                  <a:pt x="1204" y="197"/>
                </a:lnTo>
                <a:lnTo>
                  <a:pt x="1199" y="185"/>
                </a:lnTo>
                <a:lnTo>
                  <a:pt x="1208" y="149"/>
                </a:lnTo>
                <a:lnTo>
                  <a:pt x="1213" y="113"/>
                </a:lnTo>
                <a:lnTo>
                  <a:pt x="1213" y="113"/>
                </a:lnTo>
                <a:lnTo>
                  <a:pt x="1218" y="110"/>
                </a:lnTo>
                <a:lnTo>
                  <a:pt x="1224" y="107"/>
                </a:lnTo>
                <a:lnTo>
                  <a:pt x="1230" y="101"/>
                </a:lnTo>
                <a:lnTo>
                  <a:pt x="1235" y="96"/>
                </a:lnTo>
                <a:lnTo>
                  <a:pt x="1236" y="91"/>
                </a:lnTo>
                <a:lnTo>
                  <a:pt x="1237" y="88"/>
                </a:lnTo>
                <a:lnTo>
                  <a:pt x="1237" y="83"/>
                </a:lnTo>
                <a:lnTo>
                  <a:pt x="1236" y="79"/>
                </a:lnTo>
                <a:lnTo>
                  <a:pt x="1234" y="74"/>
                </a:lnTo>
                <a:lnTo>
                  <a:pt x="1230" y="69"/>
                </a:lnTo>
                <a:lnTo>
                  <a:pt x="1230" y="69"/>
                </a:lnTo>
                <a:lnTo>
                  <a:pt x="1221" y="59"/>
                </a:lnTo>
                <a:lnTo>
                  <a:pt x="1213" y="51"/>
                </a:lnTo>
                <a:lnTo>
                  <a:pt x="1204" y="45"/>
                </a:lnTo>
                <a:lnTo>
                  <a:pt x="1196" y="41"/>
                </a:lnTo>
                <a:lnTo>
                  <a:pt x="1182" y="34"/>
                </a:lnTo>
                <a:lnTo>
                  <a:pt x="1177" y="33"/>
                </a:lnTo>
                <a:lnTo>
                  <a:pt x="1177" y="33"/>
                </a:lnTo>
                <a:lnTo>
                  <a:pt x="1164" y="30"/>
                </a:lnTo>
                <a:lnTo>
                  <a:pt x="1154" y="27"/>
                </a:lnTo>
                <a:lnTo>
                  <a:pt x="1150" y="27"/>
                </a:lnTo>
                <a:lnTo>
                  <a:pt x="1145" y="29"/>
                </a:lnTo>
                <a:lnTo>
                  <a:pt x="1145" y="29"/>
                </a:lnTo>
                <a:lnTo>
                  <a:pt x="1142" y="30"/>
                </a:lnTo>
                <a:lnTo>
                  <a:pt x="1140" y="32"/>
                </a:lnTo>
                <a:lnTo>
                  <a:pt x="1138" y="36"/>
                </a:lnTo>
                <a:lnTo>
                  <a:pt x="1138" y="37"/>
                </a:lnTo>
                <a:lnTo>
                  <a:pt x="1138" y="40"/>
                </a:lnTo>
                <a:lnTo>
                  <a:pt x="1139" y="41"/>
                </a:lnTo>
                <a:lnTo>
                  <a:pt x="1141" y="42"/>
                </a:lnTo>
                <a:lnTo>
                  <a:pt x="1141" y="42"/>
                </a:lnTo>
                <a:lnTo>
                  <a:pt x="1147" y="44"/>
                </a:lnTo>
                <a:lnTo>
                  <a:pt x="1152" y="49"/>
                </a:lnTo>
                <a:lnTo>
                  <a:pt x="1159" y="55"/>
                </a:lnTo>
                <a:lnTo>
                  <a:pt x="1132" y="51"/>
                </a:lnTo>
                <a:lnTo>
                  <a:pt x="1128" y="64"/>
                </a:lnTo>
                <a:lnTo>
                  <a:pt x="1128" y="64"/>
                </a:lnTo>
                <a:lnTo>
                  <a:pt x="1121" y="63"/>
                </a:lnTo>
                <a:lnTo>
                  <a:pt x="1106" y="63"/>
                </a:lnTo>
                <a:lnTo>
                  <a:pt x="1096" y="63"/>
                </a:lnTo>
                <a:lnTo>
                  <a:pt x="1085" y="63"/>
                </a:lnTo>
                <a:lnTo>
                  <a:pt x="1075" y="65"/>
                </a:lnTo>
                <a:lnTo>
                  <a:pt x="1065" y="69"/>
                </a:lnTo>
                <a:lnTo>
                  <a:pt x="1065" y="69"/>
                </a:lnTo>
                <a:lnTo>
                  <a:pt x="1056" y="74"/>
                </a:lnTo>
                <a:lnTo>
                  <a:pt x="1047" y="81"/>
                </a:lnTo>
                <a:lnTo>
                  <a:pt x="1038" y="90"/>
                </a:lnTo>
                <a:lnTo>
                  <a:pt x="1030" y="99"/>
                </a:lnTo>
                <a:lnTo>
                  <a:pt x="1020" y="116"/>
                </a:lnTo>
                <a:lnTo>
                  <a:pt x="1016" y="122"/>
                </a:lnTo>
                <a:lnTo>
                  <a:pt x="1007" y="163"/>
                </a:lnTo>
                <a:lnTo>
                  <a:pt x="998" y="158"/>
                </a:lnTo>
                <a:lnTo>
                  <a:pt x="998" y="158"/>
                </a:lnTo>
                <a:lnTo>
                  <a:pt x="1001" y="149"/>
                </a:lnTo>
                <a:lnTo>
                  <a:pt x="1007" y="130"/>
                </a:lnTo>
                <a:lnTo>
                  <a:pt x="1010" y="119"/>
                </a:lnTo>
                <a:lnTo>
                  <a:pt x="1011" y="108"/>
                </a:lnTo>
                <a:lnTo>
                  <a:pt x="1012" y="98"/>
                </a:lnTo>
                <a:lnTo>
                  <a:pt x="1011" y="91"/>
                </a:lnTo>
                <a:lnTo>
                  <a:pt x="1011" y="91"/>
                </a:lnTo>
                <a:lnTo>
                  <a:pt x="1008" y="86"/>
                </a:lnTo>
                <a:lnTo>
                  <a:pt x="1003" y="79"/>
                </a:lnTo>
                <a:lnTo>
                  <a:pt x="991" y="64"/>
                </a:lnTo>
                <a:lnTo>
                  <a:pt x="977" y="50"/>
                </a:lnTo>
                <a:lnTo>
                  <a:pt x="962" y="37"/>
                </a:lnTo>
                <a:lnTo>
                  <a:pt x="962" y="37"/>
                </a:lnTo>
                <a:lnTo>
                  <a:pt x="949" y="27"/>
                </a:lnTo>
                <a:lnTo>
                  <a:pt x="935" y="19"/>
                </a:lnTo>
                <a:lnTo>
                  <a:pt x="922" y="11"/>
                </a:lnTo>
                <a:lnTo>
                  <a:pt x="913" y="20"/>
                </a:lnTo>
                <a:lnTo>
                  <a:pt x="913" y="20"/>
                </a:lnTo>
                <a:lnTo>
                  <a:pt x="906" y="15"/>
                </a:lnTo>
                <a:lnTo>
                  <a:pt x="893" y="7"/>
                </a:lnTo>
                <a:lnTo>
                  <a:pt x="885" y="3"/>
                </a:lnTo>
                <a:lnTo>
                  <a:pt x="879" y="1"/>
                </a:lnTo>
                <a:lnTo>
                  <a:pt x="875" y="0"/>
                </a:lnTo>
                <a:lnTo>
                  <a:pt x="873" y="1"/>
                </a:lnTo>
                <a:lnTo>
                  <a:pt x="873" y="2"/>
                </a:lnTo>
                <a:lnTo>
                  <a:pt x="873" y="2"/>
                </a:lnTo>
                <a:lnTo>
                  <a:pt x="873" y="5"/>
                </a:lnTo>
                <a:lnTo>
                  <a:pt x="874" y="8"/>
                </a:lnTo>
                <a:lnTo>
                  <a:pt x="876" y="12"/>
                </a:lnTo>
                <a:lnTo>
                  <a:pt x="876" y="14"/>
                </a:lnTo>
                <a:lnTo>
                  <a:pt x="874" y="14"/>
                </a:lnTo>
                <a:lnTo>
                  <a:pt x="864" y="15"/>
                </a:lnTo>
                <a:lnTo>
                  <a:pt x="864" y="15"/>
                </a:lnTo>
                <a:lnTo>
                  <a:pt x="851" y="14"/>
                </a:lnTo>
                <a:lnTo>
                  <a:pt x="844" y="13"/>
                </a:lnTo>
                <a:lnTo>
                  <a:pt x="839" y="13"/>
                </a:lnTo>
                <a:lnTo>
                  <a:pt x="832" y="15"/>
                </a:lnTo>
                <a:lnTo>
                  <a:pt x="832" y="15"/>
                </a:lnTo>
                <a:lnTo>
                  <a:pt x="823" y="22"/>
                </a:lnTo>
                <a:lnTo>
                  <a:pt x="813" y="30"/>
                </a:lnTo>
                <a:lnTo>
                  <a:pt x="804" y="41"/>
                </a:lnTo>
                <a:lnTo>
                  <a:pt x="797" y="51"/>
                </a:lnTo>
                <a:lnTo>
                  <a:pt x="797" y="51"/>
                </a:lnTo>
                <a:lnTo>
                  <a:pt x="788" y="67"/>
                </a:lnTo>
                <a:lnTo>
                  <a:pt x="775" y="90"/>
                </a:lnTo>
                <a:lnTo>
                  <a:pt x="771" y="101"/>
                </a:lnTo>
                <a:lnTo>
                  <a:pt x="767" y="111"/>
                </a:lnTo>
                <a:lnTo>
                  <a:pt x="766" y="116"/>
                </a:lnTo>
                <a:lnTo>
                  <a:pt x="766" y="119"/>
                </a:lnTo>
                <a:lnTo>
                  <a:pt x="767" y="121"/>
                </a:lnTo>
                <a:lnTo>
                  <a:pt x="770" y="122"/>
                </a:lnTo>
                <a:lnTo>
                  <a:pt x="783" y="127"/>
                </a:lnTo>
                <a:lnTo>
                  <a:pt x="783" y="127"/>
                </a:lnTo>
                <a:lnTo>
                  <a:pt x="789" y="148"/>
                </a:lnTo>
                <a:lnTo>
                  <a:pt x="794" y="169"/>
                </a:lnTo>
                <a:lnTo>
                  <a:pt x="801" y="194"/>
                </a:lnTo>
                <a:lnTo>
                  <a:pt x="801" y="194"/>
                </a:lnTo>
                <a:lnTo>
                  <a:pt x="805" y="206"/>
                </a:lnTo>
                <a:lnTo>
                  <a:pt x="810" y="218"/>
                </a:lnTo>
                <a:lnTo>
                  <a:pt x="820" y="240"/>
                </a:lnTo>
                <a:lnTo>
                  <a:pt x="832" y="261"/>
                </a:lnTo>
                <a:lnTo>
                  <a:pt x="832" y="261"/>
                </a:lnTo>
                <a:lnTo>
                  <a:pt x="830" y="292"/>
                </a:lnTo>
                <a:lnTo>
                  <a:pt x="827" y="313"/>
                </a:lnTo>
                <a:lnTo>
                  <a:pt x="825" y="320"/>
                </a:lnTo>
                <a:lnTo>
                  <a:pt x="823" y="323"/>
                </a:lnTo>
                <a:lnTo>
                  <a:pt x="823" y="323"/>
                </a:lnTo>
                <a:lnTo>
                  <a:pt x="818" y="326"/>
                </a:lnTo>
                <a:lnTo>
                  <a:pt x="811" y="330"/>
                </a:lnTo>
                <a:lnTo>
                  <a:pt x="801" y="337"/>
                </a:lnTo>
                <a:lnTo>
                  <a:pt x="761" y="404"/>
                </a:lnTo>
                <a:lnTo>
                  <a:pt x="761" y="404"/>
                </a:lnTo>
                <a:lnTo>
                  <a:pt x="760" y="412"/>
                </a:lnTo>
                <a:lnTo>
                  <a:pt x="757" y="433"/>
                </a:lnTo>
                <a:lnTo>
                  <a:pt x="757" y="448"/>
                </a:lnTo>
                <a:lnTo>
                  <a:pt x="757" y="462"/>
                </a:lnTo>
                <a:lnTo>
                  <a:pt x="759" y="478"/>
                </a:lnTo>
                <a:lnTo>
                  <a:pt x="761" y="493"/>
                </a:lnTo>
                <a:lnTo>
                  <a:pt x="761" y="493"/>
                </a:lnTo>
                <a:lnTo>
                  <a:pt x="763" y="502"/>
                </a:lnTo>
                <a:lnTo>
                  <a:pt x="766" y="512"/>
                </a:lnTo>
                <a:lnTo>
                  <a:pt x="778" y="536"/>
                </a:lnTo>
                <a:lnTo>
                  <a:pt x="792" y="564"/>
                </a:lnTo>
                <a:lnTo>
                  <a:pt x="809" y="591"/>
                </a:lnTo>
                <a:lnTo>
                  <a:pt x="837" y="639"/>
                </a:lnTo>
                <a:lnTo>
                  <a:pt x="850" y="659"/>
                </a:lnTo>
                <a:lnTo>
                  <a:pt x="886" y="770"/>
                </a:lnTo>
                <a:lnTo>
                  <a:pt x="819" y="690"/>
                </a:lnTo>
                <a:lnTo>
                  <a:pt x="774" y="663"/>
                </a:lnTo>
                <a:lnTo>
                  <a:pt x="774" y="663"/>
                </a:lnTo>
                <a:lnTo>
                  <a:pt x="775" y="658"/>
                </a:lnTo>
                <a:lnTo>
                  <a:pt x="778" y="645"/>
                </a:lnTo>
                <a:lnTo>
                  <a:pt x="779" y="636"/>
                </a:lnTo>
                <a:lnTo>
                  <a:pt x="779" y="628"/>
                </a:lnTo>
                <a:lnTo>
                  <a:pt x="778" y="621"/>
                </a:lnTo>
                <a:lnTo>
                  <a:pt x="774" y="614"/>
                </a:lnTo>
                <a:lnTo>
                  <a:pt x="774" y="614"/>
                </a:lnTo>
                <a:lnTo>
                  <a:pt x="770" y="608"/>
                </a:lnTo>
                <a:lnTo>
                  <a:pt x="763" y="605"/>
                </a:lnTo>
                <a:lnTo>
                  <a:pt x="755" y="603"/>
                </a:lnTo>
                <a:lnTo>
                  <a:pt x="747" y="602"/>
                </a:lnTo>
                <a:lnTo>
                  <a:pt x="738" y="602"/>
                </a:lnTo>
                <a:lnTo>
                  <a:pt x="731" y="604"/>
                </a:lnTo>
                <a:lnTo>
                  <a:pt x="723" y="606"/>
                </a:lnTo>
                <a:lnTo>
                  <a:pt x="716" y="609"/>
                </a:lnTo>
                <a:lnTo>
                  <a:pt x="716" y="609"/>
                </a:lnTo>
                <a:lnTo>
                  <a:pt x="713" y="612"/>
                </a:lnTo>
                <a:lnTo>
                  <a:pt x="710" y="615"/>
                </a:lnTo>
                <a:lnTo>
                  <a:pt x="707" y="622"/>
                </a:lnTo>
                <a:lnTo>
                  <a:pt x="705" y="630"/>
                </a:lnTo>
                <a:lnTo>
                  <a:pt x="703" y="637"/>
                </a:lnTo>
                <a:lnTo>
                  <a:pt x="703" y="652"/>
                </a:lnTo>
                <a:lnTo>
                  <a:pt x="703" y="659"/>
                </a:lnTo>
                <a:lnTo>
                  <a:pt x="662" y="659"/>
                </a:lnTo>
                <a:lnTo>
                  <a:pt x="662" y="659"/>
                </a:lnTo>
                <a:lnTo>
                  <a:pt x="662" y="658"/>
                </a:lnTo>
                <a:lnTo>
                  <a:pt x="661" y="654"/>
                </a:lnTo>
                <a:lnTo>
                  <a:pt x="659" y="649"/>
                </a:lnTo>
                <a:lnTo>
                  <a:pt x="653" y="641"/>
                </a:lnTo>
                <a:lnTo>
                  <a:pt x="653" y="641"/>
                </a:lnTo>
                <a:lnTo>
                  <a:pt x="649" y="636"/>
                </a:lnTo>
                <a:lnTo>
                  <a:pt x="642" y="633"/>
                </a:lnTo>
                <a:lnTo>
                  <a:pt x="634" y="630"/>
                </a:lnTo>
                <a:lnTo>
                  <a:pt x="628" y="627"/>
                </a:lnTo>
                <a:lnTo>
                  <a:pt x="614" y="624"/>
                </a:lnTo>
                <a:lnTo>
                  <a:pt x="609" y="623"/>
                </a:lnTo>
                <a:lnTo>
                  <a:pt x="582" y="614"/>
                </a:lnTo>
                <a:lnTo>
                  <a:pt x="501" y="565"/>
                </a:lnTo>
                <a:lnTo>
                  <a:pt x="506" y="551"/>
                </a:lnTo>
                <a:lnTo>
                  <a:pt x="466" y="542"/>
                </a:lnTo>
                <a:lnTo>
                  <a:pt x="412" y="507"/>
                </a:lnTo>
                <a:lnTo>
                  <a:pt x="363" y="462"/>
                </a:lnTo>
                <a:lnTo>
                  <a:pt x="363" y="462"/>
                </a:lnTo>
                <a:lnTo>
                  <a:pt x="325" y="417"/>
                </a:lnTo>
                <a:lnTo>
                  <a:pt x="297" y="386"/>
                </a:lnTo>
                <a:lnTo>
                  <a:pt x="287" y="376"/>
                </a:lnTo>
                <a:lnTo>
                  <a:pt x="282" y="373"/>
                </a:lnTo>
                <a:lnTo>
                  <a:pt x="282" y="373"/>
                </a:lnTo>
                <a:lnTo>
                  <a:pt x="277" y="372"/>
                </a:lnTo>
                <a:lnTo>
                  <a:pt x="270" y="368"/>
                </a:lnTo>
                <a:lnTo>
                  <a:pt x="260" y="364"/>
                </a:lnTo>
                <a:lnTo>
                  <a:pt x="260" y="364"/>
                </a:lnTo>
                <a:lnTo>
                  <a:pt x="261" y="360"/>
                </a:lnTo>
                <a:lnTo>
                  <a:pt x="267" y="350"/>
                </a:lnTo>
                <a:lnTo>
                  <a:pt x="274" y="337"/>
                </a:lnTo>
                <a:lnTo>
                  <a:pt x="280" y="330"/>
                </a:lnTo>
                <a:lnTo>
                  <a:pt x="287" y="323"/>
                </a:lnTo>
                <a:lnTo>
                  <a:pt x="287" y="323"/>
                </a:lnTo>
                <a:lnTo>
                  <a:pt x="293" y="318"/>
                </a:lnTo>
                <a:lnTo>
                  <a:pt x="299" y="315"/>
                </a:lnTo>
                <a:lnTo>
                  <a:pt x="305" y="312"/>
                </a:lnTo>
                <a:lnTo>
                  <a:pt x="309" y="311"/>
                </a:lnTo>
                <a:lnTo>
                  <a:pt x="318" y="310"/>
                </a:lnTo>
                <a:lnTo>
                  <a:pt x="322" y="308"/>
                </a:lnTo>
                <a:lnTo>
                  <a:pt x="327" y="306"/>
                </a:lnTo>
                <a:lnTo>
                  <a:pt x="327" y="306"/>
                </a:lnTo>
                <a:lnTo>
                  <a:pt x="331" y="301"/>
                </a:lnTo>
                <a:lnTo>
                  <a:pt x="337" y="294"/>
                </a:lnTo>
                <a:lnTo>
                  <a:pt x="341" y="287"/>
                </a:lnTo>
                <a:lnTo>
                  <a:pt x="345" y="277"/>
                </a:lnTo>
                <a:lnTo>
                  <a:pt x="348" y="268"/>
                </a:lnTo>
                <a:lnTo>
                  <a:pt x="350" y="258"/>
                </a:lnTo>
                <a:lnTo>
                  <a:pt x="353" y="248"/>
                </a:lnTo>
                <a:lnTo>
                  <a:pt x="354" y="239"/>
                </a:lnTo>
                <a:lnTo>
                  <a:pt x="354" y="239"/>
                </a:lnTo>
                <a:lnTo>
                  <a:pt x="356" y="210"/>
                </a:lnTo>
                <a:lnTo>
                  <a:pt x="358" y="198"/>
                </a:lnTo>
                <a:lnTo>
                  <a:pt x="354" y="158"/>
                </a:lnTo>
                <a:lnTo>
                  <a:pt x="345" y="145"/>
                </a:lnTo>
                <a:lnTo>
                  <a:pt x="345" y="145"/>
                </a:lnTo>
                <a:lnTo>
                  <a:pt x="348" y="138"/>
                </a:lnTo>
                <a:lnTo>
                  <a:pt x="350" y="130"/>
                </a:lnTo>
                <a:lnTo>
                  <a:pt x="353" y="121"/>
                </a:lnTo>
                <a:lnTo>
                  <a:pt x="353" y="111"/>
                </a:lnTo>
                <a:lnTo>
                  <a:pt x="352" y="101"/>
                </a:lnTo>
                <a:lnTo>
                  <a:pt x="350" y="96"/>
                </a:lnTo>
                <a:lnTo>
                  <a:pt x="348" y="91"/>
                </a:lnTo>
                <a:lnTo>
                  <a:pt x="345" y="87"/>
                </a:lnTo>
                <a:lnTo>
                  <a:pt x="340" y="82"/>
                </a:lnTo>
                <a:lnTo>
                  <a:pt x="340" y="82"/>
                </a:lnTo>
                <a:lnTo>
                  <a:pt x="321" y="67"/>
                </a:lnTo>
                <a:lnTo>
                  <a:pt x="305" y="53"/>
                </a:lnTo>
                <a:lnTo>
                  <a:pt x="297" y="48"/>
                </a:lnTo>
                <a:lnTo>
                  <a:pt x="288" y="43"/>
                </a:lnTo>
                <a:lnTo>
                  <a:pt x="281" y="40"/>
                </a:lnTo>
                <a:lnTo>
                  <a:pt x="273" y="37"/>
                </a:lnTo>
                <a:lnTo>
                  <a:pt x="273" y="37"/>
                </a:lnTo>
                <a:lnTo>
                  <a:pt x="265" y="36"/>
                </a:lnTo>
                <a:lnTo>
                  <a:pt x="256" y="36"/>
                </a:lnTo>
                <a:lnTo>
                  <a:pt x="240" y="39"/>
                </a:lnTo>
                <a:lnTo>
                  <a:pt x="227" y="41"/>
                </a:lnTo>
                <a:lnTo>
                  <a:pt x="224" y="42"/>
                </a:lnTo>
                <a:lnTo>
                  <a:pt x="224" y="42"/>
                </a:lnTo>
                <a:lnTo>
                  <a:pt x="230" y="43"/>
                </a:lnTo>
                <a:lnTo>
                  <a:pt x="240" y="46"/>
                </a:lnTo>
                <a:lnTo>
                  <a:pt x="251" y="51"/>
                </a:lnTo>
                <a:lnTo>
                  <a:pt x="215" y="55"/>
                </a:lnTo>
                <a:lnTo>
                  <a:pt x="215" y="55"/>
                </a:lnTo>
                <a:lnTo>
                  <a:pt x="211" y="55"/>
                </a:lnTo>
                <a:lnTo>
                  <a:pt x="201" y="56"/>
                </a:lnTo>
                <a:lnTo>
                  <a:pt x="194" y="58"/>
                </a:lnTo>
                <a:lnTo>
                  <a:pt x="187" y="61"/>
                </a:lnTo>
                <a:lnTo>
                  <a:pt x="180" y="64"/>
                </a:lnTo>
                <a:lnTo>
                  <a:pt x="175" y="69"/>
                </a:lnTo>
                <a:lnTo>
                  <a:pt x="175" y="69"/>
                </a:lnTo>
                <a:lnTo>
                  <a:pt x="142" y="103"/>
                </a:lnTo>
                <a:lnTo>
                  <a:pt x="121" y="127"/>
                </a:lnTo>
                <a:lnTo>
                  <a:pt x="121" y="127"/>
                </a:lnTo>
                <a:lnTo>
                  <a:pt x="120" y="126"/>
                </a:lnTo>
                <a:lnTo>
                  <a:pt x="114" y="127"/>
                </a:lnTo>
                <a:lnTo>
                  <a:pt x="111" y="128"/>
                </a:lnTo>
                <a:lnTo>
                  <a:pt x="107" y="130"/>
                </a:lnTo>
                <a:lnTo>
                  <a:pt x="101" y="135"/>
                </a:lnTo>
                <a:lnTo>
                  <a:pt x="94" y="140"/>
                </a:lnTo>
                <a:lnTo>
                  <a:pt x="94" y="140"/>
                </a:lnTo>
                <a:lnTo>
                  <a:pt x="88" y="148"/>
                </a:lnTo>
                <a:lnTo>
                  <a:pt x="82" y="156"/>
                </a:lnTo>
                <a:lnTo>
                  <a:pt x="74" y="170"/>
                </a:lnTo>
                <a:lnTo>
                  <a:pt x="67" y="186"/>
                </a:lnTo>
                <a:lnTo>
                  <a:pt x="63" y="198"/>
                </a:lnTo>
                <a:lnTo>
                  <a:pt x="63" y="198"/>
                </a:lnTo>
                <a:close/>
                <a:moveTo>
                  <a:pt x="1271" y="1499"/>
                </a:moveTo>
                <a:lnTo>
                  <a:pt x="1302" y="1508"/>
                </a:lnTo>
                <a:lnTo>
                  <a:pt x="1356" y="1521"/>
                </a:lnTo>
                <a:lnTo>
                  <a:pt x="1356" y="1521"/>
                </a:lnTo>
                <a:lnTo>
                  <a:pt x="1371" y="1526"/>
                </a:lnTo>
                <a:lnTo>
                  <a:pt x="1386" y="1530"/>
                </a:lnTo>
                <a:lnTo>
                  <a:pt x="1400" y="1535"/>
                </a:lnTo>
                <a:lnTo>
                  <a:pt x="1400" y="1535"/>
                </a:lnTo>
                <a:lnTo>
                  <a:pt x="1406" y="1537"/>
                </a:lnTo>
                <a:lnTo>
                  <a:pt x="1410" y="1540"/>
                </a:lnTo>
                <a:lnTo>
                  <a:pt x="1414" y="1543"/>
                </a:lnTo>
                <a:lnTo>
                  <a:pt x="1416" y="1546"/>
                </a:lnTo>
                <a:lnTo>
                  <a:pt x="1418" y="1550"/>
                </a:lnTo>
                <a:lnTo>
                  <a:pt x="1418" y="1552"/>
                </a:lnTo>
                <a:lnTo>
                  <a:pt x="1418" y="1552"/>
                </a:lnTo>
                <a:lnTo>
                  <a:pt x="1418" y="1560"/>
                </a:lnTo>
                <a:lnTo>
                  <a:pt x="1418" y="1575"/>
                </a:lnTo>
                <a:lnTo>
                  <a:pt x="1418" y="1575"/>
                </a:lnTo>
                <a:lnTo>
                  <a:pt x="1418" y="1578"/>
                </a:lnTo>
                <a:lnTo>
                  <a:pt x="1419" y="1580"/>
                </a:lnTo>
                <a:lnTo>
                  <a:pt x="1423" y="1587"/>
                </a:lnTo>
                <a:lnTo>
                  <a:pt x="1427" y="1593"/>
                </a:lnTo>
                <a:lnTo>
                  <a:pt x="1436" y="1615"/>
                </a:lnTo>
                <a:lnTo>
                  <a:pt x="1436" y="1615"/>
                </a:lnTo>
                <a:lnTo>
                  <a:pt x="1429" y="1615"/>
                </a:lnTo>
                <a:lnTo>
                  <a:pt x="1418" y="1616"/>
                </a:lnTo>
                <a:lnTo>
                  <a:pt x="1400" y="1615"/>
                </a:lnTo>
                <a:lnTo>
                  <a:pt x="1400" y="1615"/>
                </a:lnTo>
                <a:lnTo>
                  <a:pt x="1390" y="1615"/>
                </a:lnTo>
                <a:lnTo>
                  <a:pt x="1380" y="1617"/>
                </a:lnTo>
                <a:lnTo>
                  <a:pt x="1374" y="1619"/>
                </a:lnTo>
                <a:lnTo>
                  <a:pt x="1367" y="1624"/>
                </a:lnTo>
                <a:lnTo>
                  <a:pt x="1358" y="1629"/>
                </a:lnTo>
                <a:lnTo>
                  <a:pt x="1356" y="1633"/>
                </a:lnTo>
                <a:lnTo>
                  <a:pt x="1356" y="1633"/>
                </a:lnTo>
                <a:lnTo>
                  <a:pt x="1352" y="1626"/>
                </a:lnTo>
                <a:lnTo>
                  <a:pt x="1347" y="1618"/>
                </a:lnTo>
                <a:lnTo>
                  <a:pt x="1338" y="1606"/>
                </a:lnTo>
                <a:lnTo>
                  <a:pt x="1338" y="1606"/>
                </a:lnTo>
                <a:lnTo>
                  <a:pt x="1327" y="1593"/>
                </a:lnTo>
                <a:lnTo>
                  <a:pt x="1314" y="1581"/>
                </a:lnTo>
                <a:lnTo>
                  <a:pt x="1302" y="1570"/>
                </a:lnTo>
                <a:lnTo>
                  <a:pt x="1302" y="1570"/>
                </a:lnTo>
                <a:lnTo>
                  <a:pt x="1297" y="1566"/>
                </a:lnTo>
                <a:lnTo>
                  <a:pt x="1294" y="1561"/>
                </a:lnTo>
                <a:lnTo>
                  <a:pt x="1293" y="1559"/>
                </a:lnTo>
                <a:lnTo>
                  <a:pt x="1293" y="1557"/>
                </a:lnTo>
                <a:lnTo>
                  <a:pt x="1293" y="1557"/>
                </a:lnTo>
                <a:lnTo>
                  <a:pt x="1292" y="1551"/>
                </a:lnTo>
                <a:lnTo>
                  <a:pt x="1290" y="1543"/>
                </a:lnTo>
                <a:lnTo>
                  <a:pt x="1284" y="1530"/>
                </a:lnTo>
                <a:lnTo>
                  <a:pt x="1284" y="1530"/>
                </a:lnTo>
                <a:lnTo>
                  <a:pt x="1280" y="1523"/>
                </a:lnTo>
                <a:lnTo>
                  <a:pt x="1274" y="1517"/>
                </a:lnTo>
                <a:lnTo>
                  <a:pt x="1266" y="1508"/>
                </a:lnTo>
                <a:lnTo>
                  <a:pt x="1271" y="1499"/>
                </a:lnTo>
                <a:close/>
                <a:moveTo>
                  <a:pt x="1324" y="1374"/>
                </a:moveTo>
                <a:lnTo>
                  <a:pt x="1342" y="1405"/>
                </a:lnTo>
                <a:lnTo>
                  <a:pt x="1378" y="1481"/>
                </a:lnTo>
                <a:lnTo>
                  <a:pt x="1391" y="1508"/>
                </a:lnTo>
                <a:lnTo>
                  <a:pt x="1271" y="1476"/>
                </a:lnTo>
                <a:lnTo>
                  <a:pt x="1271" y="1467"/>
                </a:lnTo>
                <a:lnTo>
                  <a:pt x="1271" y="1467"/>
                </a:lnTo>
                <a:lnTo>
                  <a:pt x="1283" y="1441"/>
                </a:lnTo>
                <a:lnTo>
                  <a:pt x="1294" y="1417"/>
                </a:lnTo>
                <a:lnTo>
                  <a:pt x="1306" y="1396"/>
                </a:lnTo>
                <a:lnTo>
                  <a:pt x="1306" y="1396"/>
                </a:lnTo>
                <a:lnTo>
                  <a:pt x="1315" y="1383"/>
                </a:lnTo>
                <a:lnTo>
                  <a:pt x="1321" y="1376"/>
                </a:lnTo>
                <a:lnTo>
                  <a:pt x="1323" y="1374"/>
                </a:lnTo>
                <a:lnTo>
                  <a:pt x="1324" y="1374"/>
                </a:lnTo>
                <a:lnTo>
                  <a:pt x="1324" y="1374"/>
                </a:lnTo>
                <a:close/>
                <a:moveTo>
                  <a:pt x="998" y="243"/>
                </a:moveTo>
                <a:lnTo>
                  <a:pt x="1007" y="265"/>
                </a:lnTo>
                <a:lnTo>
                  <a:pt x="998" y="301"/>
                </a:lnTo>
                <a:lnTo>
                  <a:pt x="984" y="332"/>
                </a:lnTo>
                <a:lnTo>
                  <a:pt x="1002" y="364"/>
                </a:lnTo>
                <a:lnTo>
                  <a:pt x="971" y="359"/>
                </a:lnTo>
                <a:lnTo>
                  <a:pt x="940" y="346"/>
                </a:lnTo>
                <a:lnTo>
                  <a:pt x="940" y="328"/>
                </a:lnTo>
                <a:lnTo>
                  <a:pt x="958" y="328"/>
                </a:lnTo>
                <a:lnTo>
                  <a:pt x="984" y="297"/>
                </a:lnTo>
                <a:lnTo>
                  <a:pt x="984" y="297"/>
                </a:lnTo>
                <a:lnTo>
                  <a:pt x="988" y="291"/>
                </a:lnTo>
                <a:lnTo>
                  <a:pt x="990" y="284"/>
                </a:lnTo>
                <a:lnTo>
                  <a:pt x="994" y="267"/>
                </a:lnTo>
                <a:lnTo>
                  <a:pt x="997" y="250"/>
                </a:lnTo>
                <a:lnTo>
                  <a:pt x="998" y="243"/>
                </a:lnTo>
                <a:lnTo>
                  <a:pt x="998" y="243"/>
                </a:lnTo>
                <a:close/>
                <a:moveTo>
                  <a:pt x="99" y="189"/>
                </a:moveTo>
                <a:lnTo>
                  <a:pt x="99" y="189"/>
                </a:lnTo>
                <a:lnTo>
                  <a:pt x="99" y="189"/>
                </a:lnTo>
                <a:lnTo>
                  <a:pt x="99" y="191"/>
                </a:lnTo>
                <a:lnTo>
                  <a:pt x="99" y="197"/>
                </a:lnTo>
                <a:lnTo>
                  <a:pt x="99" y="207"/>
                </a:lnTo>
                <a:lnTo>
                  <a:pt x="99" y="207"/>
                </a:lnTo>
                <a:lnTo>
                  <a:pt x="102" y="205"/>
                </a:lnTo>
                <a:lnTo>
                  <a:pt x="112" y="198"/>
                </a:lnTo>
                <a:lnTo>
                  <a:pt x="112" y="198"/>
                </a:lnTo>
                <a:lnTo>
                  <a:pt x="114" y="197"/>
                </a:lnTo>
                <a:lnTo>
                  <a:pt x="114" y="197"/>
                </a:lnTo>
                <a:lnTo>
                  <a:pt x="113" y="202"/>
                </a:lnTo>
                <a:lnTo>
                  <a:pt x="110" y="210"/>
                </a:lnTo>
                <a:lnTo>
                  <a:pt x="108" y="216"/>
                </a:lnTo>
                <a:lnTo>
                  <a:pt x="108" y="216"/>
                </a:lnTo>
                <a:lnTo>
                  <a:pt x="107" y="218"/>
                </a:lnTo>
                <a:lnTo>
                  <a:pt x="104" y="221"/>
                </a:lnTo>
                <a:lnTo>
                  <a:pt x="99" y="225"/>
                </a:lnTo>
                <a:lnTo>
                  <a:pt x="90" y="230"/>
                </a:lnTo>
                <a:lnTo>
                  <a:pt x="90" y="230"/>
                </a:lnTo>
                <a:lnTo>
                  <a:pt x="87" y="224"/>
                </a:lnTo>
                <a:lnTo>
                  <a:pt x="84" y="221"/>
                </a:lnTo>
                <a:lnTo>
                  <a:pt x="84" y="221"/>
                </a:lnTo>
                <a:lnTo>
                  <a:pt x="85" y="221"/>
                </a:lnTo>
                <a:lnTo>
                  <a:pt x="85" y="221"/>
                </a:lnTo>
                <a:lnTo>
                  <a:pt x="87" y="221"/>
                </a:lnTo>
                <a:lnTo>
                  <a:pt x="89" y="218"/>
                </a:lnTo>
                <a:lnTo>
                  <a:pt x="92" y="211"/>
                </a:lnTo>
                <a:lnTo>
                  <a:pt x="92" y="211"/>
                </a:lnTo>
                <a:lnTo>
                  <a:pt x="97" y="197"/>
                </a:lnTo>
                <a:lnTo>
                  <a:pt x="99" y="189"/>
                </a:lnTo>
                <a:lnTo>
                  <a:pt x="99" y="189"/>
                </a:lnTo>
                <a:close/>
                <a:moveTo>
                  <a:pt x="519" y="730"/>
                </a:moveTo>
                <a:lnTo>
                  <a:pt x="519" y="730"/>
                </a:lnTo>
                <a:lnTo>
                  <a:pt x="514" y="818"/>
                </a:lnTo>
                <a:lnTo>
                  <a:pt x="510" y="880"/>
                </a:lnTo>
                <a:lnTo>
                  <a:pt x="510" y="900"/>
                </a:lnTo>
                <a:lnTo>
                  <a:pt x="510" y="909"/>
                </a:lnTo>
                <a:lnTo>
                  <a:pt x="510" y="909"/>
                </a:lnTo>
                <a:lnTo>
                  <a:pt x="511" y="911"/>
                </a:lnTo>
                <a:lnTo>
                  <a:pt x="510" y="914"/>
                </a:lnTo>
                <a:lnTo>
                  <a:pt x="508" y="917"/>
                </a:lnTo>
                <a:lnTo>
                  <a:pt x="506" y="918"/>
                </a:lnTo>
                <a:lnTo>
                  <a:pt x="506" y="918"/>
                </a:lnTo>
                <a:lnTo>
                  <a:pt x="504" y="920"/>
                </a:lnTo>
                <a:lnTo>
                  <a:pt x="501" y="926"/>
                </a:lnTo>
                <a:lnTo>
                  <a:pt x="497" y="940"/>
                </a:lnTo>
                <a:lnTo>
                  <a:pt x="492" y="955"/>
                </a:lnTo>
                <a:lnTo>
                  <a:pt x="492" y="960"/>
                </a:lnTo>
                <a:lnTo>
                  <a:pt x="492" y="963"/>
                </a:lnTo>
                <a:lnTo>
                  <a:pt x="492" y="963"/>
                </a:lnTo>
                <a:lnTo>
                  <a:pt x="492" y="965"/>
                </a:lnTo>
                <a:lnTo>
                  <a:pt x="491" y="971"/>
                </a:lnTo>
                <a:lnTo>
                  <a:pt x="487" y="988"/>
                </a:lnTo>
                <a:lnTo>
                  <a:pt x="479" y="1012"/>
                </a:lnTo>
                <a:lnTo>
                  <a:pt x="461" y="1065"/>
                </a:lnTo>
                <a:lnTo>
                  <a:pt x="461" y="1065"/>
                </a:lnTo>
                <a:lnTo>
                  <a:pt x="454" y="1019"/>
                </a:lnTo>
                <a:lnTo>
                  <a:pt x="449" y="987"/>
                </a:lnTo>
                <a:lnTo>
                  <a:pt x="448" y="971"/>
                </a:lnTo>
                <a:lnTo>
                  <a:pt x="448" y="971"/>
                </a:lnTo>
                <a:lnTo>
                  <a:pt x="448" y="968"/>
                </a:lnTo>
                <a:lnTo>
                  <a:pt x="445" y="961"/>
                </a:lnTo>
                <a:lnTo>
                  <a:pt x="440" y="939"/>
                </a:lnTo>
                <a:lnTo>
                  <a:pt x="433" y="914"/>
                </a:lnTo>
                <a:lnTo>
                  <a:pt x="431" y="904"/>
                </a:lnTo>
                <a:lnTo>
                  <a:pt x="430" y="895"/>
                </a:lnTo>
                <a:lnTo>
                  <a:pt x="430" y="895"/>
                </a:lnTo>
                <a:lnTo>
                  <a:pt x="428" y="880"/>
                </a:lnTo>
                <a:lnTo>
                  <a:pt x="425" y="862"/>
                </a:lnTo>
                <a:lnTo>
                  <a:pt x="422" y="846"/>
                </a:lnTo>
                <a:lnTo>
                  <a:pt x="421" y="837"/>
                </a:lnTo>
                <a:lnTo>
                  <a:pt x="421" y="837"/>
                </a:lnTo>
                <a:lnTo>
                  <a:pt x="420" y="832"/>
                </a:lnTo>
                <a:lnTo>
                  <a:pt x="416" y="823"/>
                </a:lnTo>
                <a:lnTo>
                  <a:pt x="405" y="797"/>
                </a:lnTo>
                <a:lnTo>
                  <a:pt x="390" y="761"/>
                </a:lnTo>
                <a:lnTo>
                  <a:pt x="390" y="761"/>
                </a:lnTo>
                <a:lnTo>
                  <a:pt x="395" y="754"/>
                </a:lnTo>
                <a:lnTo>
                  <a:pt x="400" y="748"/>
                </a:lnTo>
                <a:lnTo>
                  <a:pt x="403" y="744"/>
                </a:lnTo>
                <a:lnTo>
                  <a:pt x="403" y="744"/>
                </a:lnTo>
                <a:lnTo>
                  <a:pt x="411" y="734"/>
                </a:lnTo>
                <a:lnTo>
                  <a:pt x="424" y="716"/>
                </a:lnTo>
                <a:lnTo>
                  <a:pt x="443" y="690"/>
                </a:lnTo>
                <a:lnTo>
                  <a:pt x="524" y="690"/>
                </a:lnTo>
                <a:lnTo>
                  <a:pt x="524" y="690"/>
                </a:lnTo>
                <a:lnTo>
                  <a:pt x="527" y="693"/>
                </a:lnTo>
                <a:lnTo>
                  <a:pt x="532" y="701"/>
                </a:lnTo>
                <a:lnTo>
                  <a:pt x="537" y="712"/>
                </a:lnTo>
                <a:lnTo>
                  <a:pt x="537" y="712"/>
                </a:lnTo>
                <a:lnTo>
                  <a:pt x="538" y="719"/>
                </a:lnTo>
                <a:lnTo>
                  <a:pt x="539" y="723"/>
                </a:lnTo>
                <a:lnTo>
                  <a:pt x="542" y="726"/>
                </a:lnTo>
                <a:lnTo>
                  <a:pt x="542" y="726"/>
                </a:lnTo>
                <a:lnTo>
                  <a:pt x="519" y="730"/>
                </a:lnTo>
                <a:lnTo>
                  <a:pt x="519" y="730"/>
                </a:lnTo>
                <a:close/>
                <a:moveTo>
                  <a:pt x="542" y="726"/>
                </a:moveTo>
                <a:lnTo>
                  <a:pt x="542" y="726"/>
                </a:lnTo>
                <a:lnTo>
                  <a:pt x="542" y="726"/>
                </a:lnTo>
                <a:lnTo>
                  <a:pt x="542" y="726"/>
                </a:lnTo>
                <a:lnTo>
                  <a:pt x="542" y="726"/>
                </a:lnTo>
                <a:lnTo>
                  <a:pt x="542" y="726"/>
                </a:lnTo>
                <a:close/>
                <a:moveTo>
                  <a:pt x="1114" y="1597"/>
                </a:moveTo>
                <a:lnTo>
                  <a:pt x="1114" y="1597"/>
                </a:lnTo>
                <a:lnTo>
                  <a:pt x="1115" y="1626"/>
                </a:lnTo>
                <a:lnTo>
                  <a:pt x="1119" y="1673"/>
                </a:lnTo>
                <a:lnTo>
                  <a:pt x="1119" y="1673"/>
                </a:lnTo>
                <a:lnTo>
                  <a:pt x="1119" y="1683"/>
                </a:lnTo>
                <a:lnTo>
                  <a:pt x="1119" y="1694"/>
                </a:lnTo>
                <a:lnTo>
                  <a:pt x="1115" y="1719"/>
                </a:lnTo>
                <a:lnTo>
                  <a:pt x="1110" y="1753"/>
                </a:lnTo>
                <a:lnTo>
                  <a:pt x="1110" y="1753"/>
                </a:lnTo>
                <a:lnTo>
                  <a:pt x="1107" y="1781"/>
                </a:lnTo>
                <a:lnTo>
                  <a:pt x="1105" y="1803"/>
                </a:lnTo>
                <a:lnTo>
                  <a:pt x="1105" y="1803"/>
                </a:lnTo>
                <a:lnTo>
                  <a:pt x="1105" y="1804"/>
                </a:lnTo>
                <a:lnTo>
                  <a:pt x="1103" y="1804"/>
                </a:lnTo>
                <a:lnTo>
                  <a:pt x="1100" y="1805"/>
                </a:lnTo>
                <a:lnTo>
                  <a:pt x="1095" y="1807"/>
                </a:lnTo>
                <a:lnTo>
                  <a:pt x="1093" y="1808"/>
                </a:lnTo>
                <a:lnTo>
                  <a:pt x="1092" y="1812"/>
                </a:lnTo>
                <a:lnTo>
                  <a:pt x="1092" y="1812"/>
                </a:lnTo>
                <a:lnTo>
                  <a:pt x="1088" y="1828"/>
                </a:lnTo>
                <a:lnTo>
                  <a:pt x="1087" y="1838"/>
                </a:lnTo>
                <a:lnTo>
                  <a:pt x="1087" y="1838"/>
                </a:lnTo>
                <a:lnTo>
                  <a:pt x="1082" y="1832"/>
                </a:lnTo>
                <a:lnTo>
                  <a:pt x="1069" y="1816"/>
                </a:lnTo>
                <a:lnTo>
                  <a:pt x="1069" y="1816"/>
                </a:lnTo>
                <a:lnTo>
                  <a:pt x="1065" y="1812"/>
                </a:lnTo>
                <a:lnTo>
                  <a:pt x="1060" y="1806"/>
                </a:lnTo>
                <a:lnTo>
                  <a:pt x="1048" y="1796"/>
                </a:lnTo>
                <a:lnTo>
                  <a:pt x="1034" y="1785"/>
                </a:lnTo>
                <a:lnTo>
                  <a:pt x="1034" y="1785"/>
                </a:lnTo>
                <a:lnTo>
                  <a:pt x="1029" y="1776"/>
                </a:lnTo>
                <a:lnTo>
                  <a:pt x="1027" y="1768"/>
                </a:lnTo>
                <a:lnTo>
                  <a:pt x="1025" y="1758"/>
                </a:lnTo>
                <a:lnTo>
                  <a:pt x="1025" y="1758"/>
                </a:lnTo>
                <a:lnTo>
                  <a:pt x="1024" y="1734"/>
                </a:lnTo>
                <a:lnTo>
                  <a:pt x="1022" y="1724"/>
                </a:lnTo>
                <a:lnTo>
                  <a:pt x="1020" y="1718"/>
                </a:lnTo>
                <a:lnTo>
                  <a:pt x="1020" y="1718"/>
                </a:lnTo>
                <a:lnTo>
                  <a:pt x="1018" y="1714"/>
                </a:lnTo>
                <a:lnTo>
                  <a:pt x="1015" y="1711"/>
                </a:lnTo>
                <a:lnTo>
                  <a:pt x="1011" y="1709"/>
                </a:lnTo>
                <a:lnTo>
                  <a:pt x="1011" y="1709"/>
                </a:lnTo>
                <a:lnTo>
                  <a:pt x="1011" y="1707"/>
                </a:lnTo>
                <a:lnTo>
                  <a:pt x="1010" y="1700"/>
                </a:lnTo>
                <a:lnTo>
                  <a:pt x="1011" y="1688"/>
                </a:lnTo>
                <a:lnTo>
                  <a:pt x="1013" y="1679"/>
                </a:lnTo>
                <a:lnTo>
                  <a:pt x="1016" y="1669"/>
                </a:lnTo>
                <a:lnTo>
                  <a:pt x="1016" y="1669"/>
                </a:lnTo>
                <a:lnTo>
                  <a:pt x="1024" y="1647"/>
                </a:lnTo>
                <a:lnTo>
                  <a:pt x="1030" y="1628"/>
                </a:lnTo>
                <a:lnTo>
                  <a:pt x="1038" y="1610"/>
                </a:lnTo>
                <a:lnTo>
                  <a:pt x="1038" y="1610"/>
                </a:lnTo>
                <a:lnTo>
                  <a:pt x="1064" y="1612"/>
                </a:lnTo>
                <a:lnTo>
                  <a:pt x="1084" y="1612"/>
                </a:lnTo>
                <a:lnTo>
                  <a:pt x="1096" y="1610"/>
                </a:lnTo>
                <a:lnTo>
                  <a:pt x="1096" y="1610"/>
                </a:lnTo>
                <a:lnTo>
                  <a:pt x="1103" y="1607"/>
                </a:lnTo>
                <a:lnTo>
                  <a:pt x="1109" y="1603"/>
                </a:lnTo>
                <a:lnTo>
                  <a:pt x="1114" y="1597"/>
                </a:lnTo>
                <a:lnTo>
                  <a:pt x="1114" y="1597"/>
                </a:lnTo>
                <a:close/>
                <a:moveTo>
                  <a:pt x="461" y="1083"/>
                </a:moveTo>
                <a:lnTo>
                  <a:pt x="461" y="1083"/>
                </a:lnTo>
                <a:lnTo>
                  <a:pt x="469" y="1087"/>
                </a:lnTo>
                <a:lnTo>
                  <a:pt x="476" y="1090"/>
                </a:lnTo>
                <a:lnTo>
                  <a:pt x="479" y="1092"/>
                </a:lnTo>
                <a:lnTo>
                  <a:pt x="479" y="1092"/>
                </a:lnTo>
                <a:lnTo>
                  <a:pt x="480" y="1095"/>
                </a:lnTo>
                <a:lnTo>
                  <a:pt x="480" y="1102"/>
                </a:lnTo>
                <a:lnTo>
                  <a:pt x="481" y="1121"/>
                </a:lnTo>
                <a:lnTo>
                  <a:pt x="482" y="1140"/>
                </a:lnTo>
                <a:lnTo>
                  <a:pt x="482" y="1147"/>
                </a:lnTo>
                <a:lnTo>
                  <a:pt x="483" y="1150"/>
                </a:lnTo>
                <a:lnTo>
                  <a:pt x="483" y="1150"/>
                </a:lnTo>
                <a:lnTo>
                  <a:pt x="487" y="1156"/>
                </a:lnTo>
                <a:lnTo>
                  <a:pt x="492" y="1168"/>
                </a:lnTo>
                <a:lnTo>
                  <a:pt x="498" y="1175"/>
                </a:lnTo>
                <a:lnTo>
                  <a:pt x="505" y="1183"/>
                </a:lnTo>
                <a:lnTo>
                  <a:pt x="513" y="1192"/>
                </a:lnTo>
                <a:lnTo>
                  <a:pt x="524" y="1199"/>
                </a:lnTo>
                <a:lnTo>
                  <a:pt x="524" y="1199"/>
                </a:lnTo>
                <a:lnTo>
                  <a:pt x="535" y="1206"/>
                </a:lnTo>
                <a:lnTo>
                  <a:pt x="544" y="1209"/>
                </a:lnTo>
                <a:lnTo>
                  <a:pt x="552" y="1211"/>
                </a:lnTo>
                <a:lnTo>
                  <a:pt x="561" y="1211"/>
                </a:lnTo>
                <a:lnTo>
                  <a:pt x="583" y="1206"/>
                </a:lnTo>
                <a:lnTo>
                  <a:pt x="599" y="1203"/>
                </a:lnTo>
                <a:lnTo>
                  <a:pt x="618" y="1199"/>
                </a:lnTo>
                <a:lnTo>
                  <a:pt x="618" y="1199"/>
                </a:lnTo>
                <a:lnTo>
                  <a:pt x="638" y="1196"/>
                </a:lnTo>
                <a:lnTo>
                  <a:pt x="653" y="1190"/>
                </a:lnTo>
                <a:lnTo>
                  <a:pt x="659" y="1187"/>
                </a:lnTo>
                <a:lnTo>
                  <a:pt x="666" y="1184"/>
                </a:lnTo>
                <a:lnTo>
                  <a:pt x="670" y="1179"/>
                </a:lnTo>
                <a:lnTo>
                  <a:pt x="675" y="1176"/>
                </a:lnTo>
                <a:lnTo>
                  <a:pt x="681" y="1167"/>
                </a:lnTo>
                <a:lnTo>
                  <a:pt x="687" y="1156"/>
                </a:lnTo>
                <a:lnTo>
                  <a:pt x="690" y="1145"/>
                </a:lnTo>
                <a:lnTo>
                  <a:pt x="694" y="1132"/>
                </a:lnTo>
                <a:lnTo>
                  <a:pt x="694" y="1132"/>
                </a:lnTo>
                <a:lnTo>
                  <a:pt x="696" y="1119"/>
                </a:lnTo>
                <a:lnTo>
                  <a:pt x="696" y="1106"/>
                </a:lnTo>
                <a:lnTo>
                  <a:pt x="695" y="1093"/>
                </a:lnTo>
                <a:lnTo>
                  <a:pt x="694" y="1081"/>
                </a:lnTo>
                <a:lnTo>
                  <a:pt x="689" y="1062"/>
                </a:lnTo>
                <a:lnTo>
                  <a:pt x="689" y="1055"/>
                </a:lnTo>
                <a:lnTo>
                  <a:pt x="689" y="1052"/>
                </a:lnTo>
                <a:lnTo>
                  <a:pt x="689" y="1052"/>
                </a:lnTo>
                <a:lnTo>
                  <a:pt x="690" y="1047"/>
                </a:lnTo>
                <a:lnTo>
                  <a:pt x="690" y="1042"/>
                </a:lnTo>
                <a:lnTo>
                  <a:pt x="689" y="1034"/>
                </a:lnTo>
                <a:lnTo>
                  <a:pt x="689" y="1034"/>
                </a:lnTo>
                <a:lnTo>
                  <a:pt x="685" y="1003"/>
                </a:lnTo>
                <a:lnTo>
                  <a:pt x="685" y="1003"/>
                </a:lnTo>
                <a:lnTo>
                  <a:pt x="752" y="1092"/>
                </a:lnTo>
                <a:lnTo>
                  <a:pt x="752" y="1092"/>
                </a:lnTo>
                <a:lnTo>
                  <a:pt x="757" y="1098"/>
                </a:lnTo>
                <a:lnTo>
                  <a:pt x="761" y="1101"/>
                </a:lnTo>
                <a:lnTo>
                  <a:pt x="743" y="1132"/>
                </a:lnTo>
                <a:lnTo>
                  <a:pt x="738" y="1150"/>
                </a:lnTo>
                <a:lnTo>
                  <a:pt x="761" y="1190"/>
                </a:lnTo>
                <a:lnTo>
                  <a:pt x="761" y="1190"/>
                </a:lnTo>
                <a:lnTo>
                  <a:pt x="761" y="1207"/>
                </a:lnTo>
                <a:lnTo>
                  <a:pt x="761" y="1226"/>
                </a:lnTo>
                <a:lnTo>
                  <a:pt x="761" y="1226"/>
                </a:lnTo>
                <a:lnTo>
                  <a:pt x="761" y="1227"/>
                </a:lnTo>
                <a:lnTo>
                  <a:pt x="763" y="1228"/>
                </a:lnTo>
                <a:lnTo>
                  <a:pt x="766" y="1231"/>
                </a:lnTo>
                <a:lnTo>
                  <a:pt x="774" y="1235"/>
                </a:lnTo>
                <a:lnTo>
                  <a:pt x="774" y="1235"/>
                </a:lnTo>
                <a:lnTo>
                  <a:pt x="780" y="1238"/>
                </a:lnTo>
                <a:lnTo>
                  <a:pt x="785" y="1241"/>
                </a:lnTo>
                <a:lnTo>
                  <a:pt x="797" y="1245"/>
                </a:lnTo>
                <a:lnTo>
                  <a:pt x="810" y="1249"/>
                </a:lnTo>
                <a:lnTo>
                  <a:pt x="814" y="1342"/>
                </a:lnTo>
                <a:lnTo>
                  <a:pt x="814" y="1342"/>
                </a:lnTo>
                <a:lnTo>
                  <a:pt x="809" y="1348"/>
                </a:lnTo>
                <a:lnTo>
                  <a:pt x="801" y="1356"/>
                </a:lnTo>
                <a:lnTo>
                  <a:pt x="801" y="1356"/>
                </a:lnTo>
                <a:lnTo>
                  <a:pt x="800" y="1359"/>
                </a:lnTo>
                <a:lnTo>
                  <a:pt x="800" y="1364"/>
                </a:lnTo>
                <a:lnTo>
                  <a:pt x="801" y="1369"/>
                </a:lnTo>
                <a:lnTo>
                  <a:pt x="797" y="1378"/>
                </a:lnTo>
                <a:lnTo>
                  <a:pt x="792" y="1463"/>
                </a:lnTo>
                <a:lnTo>
                  <a:pt x="805" y="1503"/>
                </a:lnTo>
                <a:lnTo>
                  <a:pt x="819" y="1530"/>
                </a:lnTo>
                <a:lnTo>
                  <a:pt x="788" y="1552"/>
                </a:lnTo>
                <a:lnTo>
                  <a:pt x="788" y="1552"/>
                </a:lnTo>
                <a:lnTo>
                  <a:pt x="776" y="1562"/>
                </a:lnTo>
                <a:lnTo>
                  <a:pt x="769" y="1569"/>
                </a:lnTo>
                <a:lnTo>
                  <a:pt x="765" y="1575"/>
                </a:lnTo>
                <a:lnTo>
                  <a:pt x="765" y="1575"/>
                </a:lnTo>
                <a:lnTo>
                  <a:pt x="765" y="1576"/>
                </a:lnTo>
                <a:lnTo>
                  <a:pt x="766" y="1578"/>
                </a:lnTo>
                <a:lnTo>
                  <a:pt x="770" y="1580"/>
                </a:lnTo>
                <a:lnTo>
                  <a:pt x="774" y="1584"/>
                </a:lnTo>
                <a:lnTo>
                  <a:pt x="774" y="1597"/>
                </a:lnTo>
                <a:lnTo>
                  <a:pt x="765" y="1597"/>
                </a:lnTo>
                <a:lnTo>
                  <a:pt x="734" y="1593"/>
                </a:lnTo>
                <a:lnTo>
                  <a:pt x="734" y="1593"/>
                </a:lnTo>
                <a:lnTo>
                  <a:pt x="726" y="1591"/>
                </a:lnTo>
                <a:lnTo>
                  <a:pt x="717" y="1591"/>
                </a:lnTo>
                <a:lnTo>
                  <a:pt x="706" y="1593"/>
                </a:lnTo>
                <a:lnTo>
                  <a:pt x="694" y="1596"/>
                </a:lnTo>
                <a:lnTo>
                  <a:pt x="687" y="1598"/>
                </a:lnTo>
                <a:lnTo>
                  <a:pt x="681" y="1602"/>
                </a:lnTo>
                <a:lnTo>
                  <a:pt x="675" y="1606"/>
                </a:lnTo>
                <a:lnTo>
                  <a:pt x="669" y="1610"/>
                </a:lnTo>
                <a:lnTo>
                  <a:pt x="663" y="1617"/>
                </a:lnTo>
                <a:lnTo>
                  <a:pt x="658" y="1624"/>
                </a:lnTo>
                <a:lnTo>
                  <a:pt x="658" y="1624"/>
                </a:lnTo>
                <a:lnTo>
                  <a:pt x="653" y="1632"/>
                </a:lnTo>
                <a:lnTo>
                  <a:pt x="650" y="1640"/>
                </a:lnTo>
                <a:lnTo>
                  <a:pt x="647" y="1647"/>
                </a:lnTo>
                <a:lnTo>
                  <a:pt x="644" y="1655"/>
                </a:lnTo>
                <a:lnTo>
                  <a:pt x="643" y="1670"/>
                </a:lnTo>
                <a:lnTo>
                  <a:pt x="643" y="1683"/>
                </a:lnTo>
                <a:lnTo>
                  <a:pt x="644" y="1694"/>
                </a:lnTo>
                <a:lnTo>
                  <a:pt x="646" y="1703"/>
                </a:lnTo>
                <a:lnTo>
                  <a:pt x="649" y="1713"/>
                </a:lnTo>
                <a:lnTo>
                  <a:pt x="649" y="1713"/>
                </a:lnTo>
                <a:lnTo>
                  <a:pt x="620" y="1670"/>
                </a:lnTo>
                <a:lnTo>
                  <a:pt x="591" y="1624"/>
                </a:lnTo>
                <a:lnTo>
                  <a:pt x="559" y="1593"/>
                </a:lnTo>
                <a:lnTo>
                  <a:pt x="559" y="1593"/>
                </a:lnTo>
                <a:lnTo>
                  <a:pt x="545" y="1552"/>
                </a:lnTo>
                <a:lnTo>
                  <a:pt x="529" y="1512"/>
                </a:lnTo>
                <a:lnTo>
                  <a:pt x="510" y="1467"/>
                </a:lnTo>
                <a:lnTo>
                  <a:pt x="510" y="1467"/>
                </a:lnTo>
                <a:lnTo>
                  <a:pt x="492" y="1426"/>
                </a:lnTo>
                <a:lnTo>
                  <a:pt x="480" y="1394"/>
                </a:lnTo>
                <a:lnTo>
                  <a:pt x="470" y="1365"/>
                </a:lnTo>
                <a:lnTo>
                  <a:pt x="470" y="1365"/>
                </a:lnTo>
                <a:lnTo>
                  <a:pt x="466" y="1271"/>
                </a:lnTo>
                <a:lnTo>
                  <a:pt x="466" y="1271"/>
                </a:lnTo>
                <a:lnTo>
                  <a:pt x="464" y="1262"/>
                </a:lnTo>
                <a:lnTo>
                  <a:pt x="462" y="1251"/>
                </a:lnTo>
                <a:lnTo>
                  <a:pt x="457" y="1228"/>
                </a:lnTo>
                <a:lnTo>
                  <a:pt x="448" y="1204"/>
                </a:lnTo>
                <a:lnTo>
                  <a:pt x="448" y="1204"/>
                </a:lnTo>
                <a:lnTo>
                  <a:pt x="451" y="1177"/>
                </a:lnTo>
                <a:lnTo>
                  <a:pt x="453" y="1159"/>
                </a:lnTo>
                <a:lnTo>
                  <a:pt x="456" y="1152"/>
                </a:lnTo>
                <a:lnTo>
                  <a:pt x="457" y="1150"/>
                </a:lnTo>
                <a:lnTo>
                  <a:pt x="457" y="1150"/>
                </a:lnTo>
                <a:lnTo>
                  <a:pt x="460" y="1148"/>
                </a:lnTo>
                <a:lnTo>
                  <a:pt x="464" y="1144"/>
                </a:lnTo>
                <a:lnTo>
                  <a:pt x="468" y="1137"/>
                </a:lnTo>
                <a:lnTo>
                  <a:pt x="470" y="1128"/>
                </a:lnTo>
                <a:lnTo>
                  <a:pt x="470" y="1128"/>
                </a:lnTo>
                <a:lnTo>
                  <a:pt x="470" y="1122"/>
                </a:lnTo>
                <a:lnTo>
                  <a:pt x="469" y="1116"/>
                </a:lnTo>
                <a:lnTo>
                  <a:pt x="466" y="1101"/>
                </a:lnTo>
                <a:lnTo>
                  <a:pt x="461" y="1083"/>
                </a:lnTo>
                <a:lnTo>
                  <a:pt x="461" y="1083"/>
                </a:lnTo>
                <a:close/>
                <a:moveTo>
                  <a:pt x="998" y="1311"/>
                </a:moveTo>
                <a:lnTo>
                  <a:pt x="998" y="1311"/>
                </a:lnTo>
                <a:lnTo>
                  <a:pt x="1000" y="1310"/>
                </a:lnTo>
                <a:lnTo>
                  <a:pt x="1005" y="1308"/>
                </a:lnTo>
                <a:lnTo>
                  <a:pt x="1011" y="1307"/>
                </a:lnTo>
                <a:lnTo>
                  <a:pt x="1051" y="1324"/>
                </a:lnTo>
                <a:lnTo>
                  <a:pt x="1051" y="1324"/>
                </a:lnTo>
                <a:lnTo>
                  <a:pt x="1055" y="1322"/>
                </a:lnTo>
                <a:lnTo>
                  <a:pt x="1060" y="1319"/>
                </a:lnTo>
                <a:lnTo>
                  <a:pt x="1069" y="1316"/>
                </a:lnTo>
                <a:lnTo>
                  <a:pt x="1069" y="1316"/>
                </a:lnTo>
                <a:lnTo>
                  <a:pt x="1075" y="1314"/>
                </a:lnTo>
                <a:lnTo>
                  <a:pt x="1079" y="1314"/>
                </a:lnTo>
                <a:lnTo>
                  <a:pt x="1084" y="1314"/>
                </a:lnTo>
                <a:lnTo>
                  <a:pt x="1088" y="1316"/>
                </a:lnTo>
                <a:lnTo>
                  <a:pt x="1094" y="1319"/>
                </a:lnTo>
                <a:lnTo>
                  <a:pt x="1096" y="1320"/>
                </a:lnTo>
                <a:lnTo>
                  <a:pt x="1096" y="1320"/>
                </a:lnTo>
                <a:lnTo>
                  <a:pt x="1097" y="1330"/>
                </a:lnTo>
                <a:lnTo>
                  <a:pt x="1098" y="1337"/>
                </a:lnTo>
                <a:lnTo>
                  <a:pt x="1101" y="1342"/>
                </a:lnTo>
                <a:lnTo>
                  <a:pt x="1101" y="1342"/>
                </a:lnTo>
                <a:lnTo>
                  <a:pt x="1100" y="1343"/>
                </a:lnTo>
                <a:lnTo>
                  <a:pt x="1096" y="1343"/>
                </a:lnTo>
                <a:lnTo>
                  <a:pt x="1084" y="1343"/>
                </a:lnTo>
                <a:lnTo>
                  <a:pt x="1044" y="1341"/>
                </a:lnTo>
                <a:lnTo>
                  <a:pt x="984" y="1338"/>
                </a:lnTo>
                <a:lnTo>
                  <a:pt x="984" y="1338"/>
                </a:lnTo>
                <a:lnTo>
                  <a:pt x="998" y="1311"/>
                </a:lnTo>
                <a:lnTo>
                  <a:pt x="998" y="1311"/>
                </a:lnTo>
                <a:close/>
                <a:moveTo>
                  <a:pt x="810" y="1579"/>
                </a:moveTo>
                <a:lnTo>
                  <a:pt x="832" y="1579"/>
                </a:lnTo>
                <a:lnTo>
                  <a:pt x="859" y="1588"/>
                </a:lnTo>
                <a:lnTo>
                  <a:pt x="859" y="1597"/>
                </a:lnTo>
                <a:lnTo>
                  <a:pt x="864" y="1597"/>
                </a:lnTo>
                <a:lnTo>
                  <a:pt x="873" y="1597"/>
                </a:lnTo>
                <a:lnTo>
                  <a:pt x="877" y="1606"/>
                </a:lnTo>
                <a:lnTo>
                  <a:pt x="877" y="1606"/>
                </a:lnTo>
                <a:lnTo>
                  <a:pt x="883" y="1604"/>
                </a:lnTo>
                <a:lnTo>
                  <a:pt x="886" y="1600"/>
                </a:lnTo>
                <a:lnTo>
                  <a:pt x="890" y="1597"/>
                </a:lnTo>
                <a:lnTo>
                  <a:pt x="890" y="1597"/>
                </a:lnTo>
                <a:lnTo>
                  <a:pt x="893" y="1596"/>
                </a:lnTo>
                <a:lnTo>
                  <a:pt x="897" y="1596"/>
                </a:lnTo>
                <a:lnTo>
                  <a:pt x="908" y="1599"/>
                </a:lnTo>
                <a:lnTo>
                  <a:pt x="917" y="1604"/>
                </a:lnTo>
                <a:lnTo>
                  <a:pt x="922" y="1606"/>
                </a:lnTo>
                <a:lnTo>
                  <a:pt x="926" y="1615"/>
                </a:lnTo>
                <a:lnTo>
                  <a:pt x="922" y="1624"/>
                </a:lnTo>
                <a:lnTo>
                  <a:pt x="922" y="1624"/>
                </a:lnTo>
                <a:lnTo>
                  <a:pt x="926" y="1626"/>
                </a:lnTo>
                <a:lnTo>
                  <a:pt x="928" y="1628"/>
                </a:lnTo>
                <a:lnTo>
                  <a:pt x="931" y="1628"/>
                </a:lnTo>
                <a:lnTo>
                  <a:pt x="931" y="1628"/>
                </a:lnTo>
                <a:lnTo>
                  <a:pt x="931" y="1628"/>
                </a:lnTo>
                <a:lnTo>
                  <a:pt x="932" y="1631"/>
                </a:lnTo>
                <a:lnTo>
                  <a:pt x="933" y="1636"/>
                </a:lnTo>
                <a:lnTo>
                  <a:pt x="934" y="1642"/>
                </a:lnTo>
                <a:lnTo>
                  <a:pt x="935" y="1646"/>
                </a:lnTo>
                <a:lnTo>
                  <a:pt x="935" y="1646"/>
                </a:lnTo>
                <a:lnTo>
                  <a:pt x="935" y="1647"/>
                </a:lnTo>
                <a:lnTo>
                  <a:pt x="933" y="1647"/>
                </a:lnTo>
                <a:lnTo>
                  <a:pt x="925" y="1647"/>
                </a:lnTo>
                <a:lnTo>
                  <a:pt x="913" y="1646"/>
                </a:lnTo>
                <a:lnTo>
                  <a:pt x="913" y="1646"/>
                </a:lnTo>
                <a:lnTo>
                  <a:pt x="911" y="1645"/>
                </a:lnTo>
                <a:lnTo>
                  <a:pt x="904" y="1642"/>
                </a:lnTo>
                <a:lnTo>
                  <a:pt x="894" y="1638"/>
                </a:lnTo>
                <a:lnTo>
                  <a:pt x="888" y="1637"/>
                </a:lnTo>
                <a:lnTo>
                  <a:pt x="882" y="1637"/>
                </a:lnTo>
                <a:lnTo>
                  <a:pt x="882" y="1637"/>
                </a:lnTo>
                <a:lnTo>
                  <a:pt x="875" y="1638"/>
                </a:lnTo>
                <a:lnTo>
                  <a:pt x="867" y="1640"/>
                </a:lnTo>
                <a:lnTo>
                  <a:pt x="852" y="1644"/>
                </a:lnTo>
                <a:lnTo>
                  <a:pt x="837" y="1651"/>
                </a:lnTo>
                <a:lnTo>
                  <a:pt x="837" y="1651"/>
                </a:lnTo>
                <a:lnTo>
                  <a:pt x="835" y="1646"/>
                </a:lnTo>
                <a:lnTo>
                  <a:pt x="832" y="1642"/>
                </a:lnTo>
                <a:lnTo>
                  <a:pt x="819" y="1628"/>
                </a:lnTo>
                <a:lnTo>
                  <a:pt x="810" y="1615"/>
                </a:lnTo>
                <a:lnTo>
                  <a:pt x="810" y="1579"/>
                </a:lnTo>
                <a:close/>
                <a:moveTo>
                  <a:pt x="877" y="1177"/>
                </a:moveTo>
                <a:lnTo>
                  <a:pt x="882" y="1177"/>
                </a:lnTo>
                <a:lnTo>
                  <a:pt x="895" y="1181"/>
                </a:lnTo>
                <a:lnTo>
                  <a:pt x="908" y="1195"/>
                </a:lnTo>
                <a:lnTo>
                  <a:pt x="940" y="1231"/>
                </a:lnTo>
                <a:lnTo>
                  <a:pt x="940" y="1231"/>
                </a:lnTo>
                <a:lnTo>
                  <a:pt x="934" y="1253"/>
                </a:lnTo>
                <a:lnTo>
                  <a:pt x="931" y="1271"/>
                </a:lnTo>
                <a:lnTo>
                  <a:pt x="931" y="1279"/>
                </a:lnTo>
                <a:lnTo>
                  <a:pt x="931" y="1284"/>
                </a:lnTo>
                <a:lnTo>
                  <a:pt x="931" y="1284"/>
                </a:lnTo>
                <a:lnTo>
                  <a:pt x="931" y="1290"/>
                </a:lnTo>
                <a:lnTo>
                  <a:pt x="928" y="1299"/>
                </a:lnTo>
                <a:lnTo>
                  <a:pt x="923" y="1320"/>
                </a:lnTo>
                <a:lnTo>
                  <a:pt x="913" y="1347"/>
                </a:lnTo>
                <a:lnTo>
                  <a:pt x="837" y="1369"/>
                </a:lnTo>
                <a:lnTo>
                  <a:pt x="828" y="1213"/>
                </a:lnTo>
                <a:lnTo>
                  <a:pt x="877" y="1177"/>
                </a:lnTo>
                <a:close/>
                <a:moveTo>
                  <a:pt x="971" y="1289"/>
                </a:moveTo>
                <a:lnTo>
                  <a:pt x="971" y="1292"/>
                </a:lnTo>
                <a:lnTo>
                  <a:pt x="971" y="1342"/>
                </a:lnTo>
                <a:lnTo>
                  <a:pt x="944" y="1347"/>
                </a:lnTo>
                <a:lnTo>
                  <a:pt x="944" y="1347"/>
                </a:lnTo>
                <a:lnTo>
                  <a:pt x="949" y="1339"/>
                </a:lnTo>
                <a:lnTo>
                  <a:pt x="951" y="1331"/>
                </a:lnTo>
                <a:lnTo>
                  <a:pt x="953" y="1324"/>
                </a:lnTo>
                <a:lnTo>
                  <a:pt x="953" y="1324"/>
                </a:lnTo>
                <a:lnTo>
                  <a:pt x="954" y="1321"/>
                </a:lnTo>
                <a:lnTo>
                  <a:pt x="956" y="1316"/>
                </a:lnTo>
                <a:lnTo>
                  <a:pt x="962" y="1303"/>
                </a:lnTo>
                <a:lnTo>
                  <a:pt x="971" y="1289"/>
                </a:lnTo>
                <a:lnTo>
                  <a:pt x="971" y="1289"/>
                </a:lnTo>
                <a:close/>
                <a:moveTo>
                  <a:pt x="533" y="761"/>
                </a:moveTo>
                <a:lnTo>
                  <a:pt x="533" y="761"/>
                </a:lnTo>
                <a:lnTo>
                  <a:pt x="545" y="782"/>
                </a:lnTo>
                <a:lnTo>
                  <a:pt x="554" y="796"/>
                </a:lnTo>
                <a:lnTo>
                  <a:pt x="557" y="801"/>
                </a:lnTo>
                <a:lnTo>
                  <a:pt x="559" y="802"/>
                </a:lnTo>
                <a:lnTo>
                  <a:pt x="559" y="802"/>
                </a:lnTo>
                <a:lnTo>
                  <a:pt x="561" y="803"/>
                </a:lnTo>
                <a:lnTo>
                  <a:pt x="562" y="807"/>
                </a:lnTo>
                <a:lnTo>
                  <a:pt x="564" y="821"/>
                </a:lnTo>
                <a:lnTo>
                  <a:pt x="566" y="834"/>
                </a:lnTo>
                <a:lnTo>
                  <a:pt x="568" y="842"/>
                </a:lnTo>
                <a:lnTo>
                  <a:pt x="568" y="842"/>
                </a:lnTo>
                <a:lnTo>
                  <a:pt x="568" y="843"/>
                </a:lnTo>
                <a:lnTo>
                  <a:pt x="568" y="844"/>
                </a:lnTo>
                <a:lnTo>
                  <a:pt x="567" y="845"/>
                </a:lnTo>
                <a:lnTo>
                  <a:pt x="564" y="846"/>
                </a:lnTo>
                <a:lnTo>
                  <a:pt x="564" y="846"/>
                </a:lnTo>
                <a:lnTo>
                  <a:pt x="562" y="851"/>
                </a:lnTo>
                <a:lnTo>
                  <a:pt x="555" y="862"/>
                </a:lnTo>
                <a:lnTo>
                  <a:pt x="549" y="877"/>
                </a:lnTo>
                <a:lnTo>
                  <a:pt x="547" y="883"/>
                </a:lnTo>
                <a:lnTo>
                  <a:pt x="546" y="891"/>
                </a:lnTo>
                <a:lnTo>
                  <a:pt x="546" y="891"/>
                </a:lnTo>
                <a:lnTo>
                  <a:pt x="547" y="898"/>
                </a:lnTo>
                <a:lnTo>
                  <a:pt x="549" y="903"/>
                </a:lnTo>
                <a:lnTo>
                  <a:pt x="554" y="908"/>
                </a:lnTo>
                <a:lnTo>
                  <a:pt x="558" y="912"/>
                </a:lnTo>
                <a:lnTo>
                  <a:pt x="567" y="919"/>
                </a:lnTo>
                <a:lnTo>
                  <a:pt x="573" y="922"/>
                </a:lnTo>
                <a:lnTo>
                  <a:pt x="573" y="922"/>
                </a:lnTo>
                <a:lnTo>
                  <a:pt x="573" y="922"/>
                </a:lnTo>
                <a:lnTo>
                  <a:pt x="572" y="923"/>
                </a:lnTo>
                <a:lnTo>
                  <a:pt x="567" y="925"/>
                </a:lnTo>
                <a:lnTo>
                  <a:pt x="552" y="926"/>
                </a:lnTo>
                <a:lnTo>
                  <a:pt x="528" y="927"/>
                </a:lnTo>
                <a:lnTo>
                  <a:pt x="533" y="761"/>
                </a:lnTo>
                <a:close/>
                <a:moveTo>
                  <a:pt x="595" y="699"/>
                </a:moveTo>
                <a:lnTo>
                  <a:pt x="595" y="699"/>
                </a:lnTo>
                <a:lnTo>
                  <a:pt x="605" y="706"/>
                </a:lnTo>
                <a:lnTo>
                  <a:pt x="613" y="710"/>
                </a:lnTo>
                <a:lnTo>
                  <a:pt x="618" y="712"/>
                </a:lnTo>
                <a:lnTo>
                  <a:pt x="631" y="712"/>
                </a:lnTo>
                <a:lnTo>
                  <a:pt x="631" y="712"/>
                </a:lnTo>
                <a:lnTo>
                  <a:pt x="639" y="715"/>
                </a:lnTo>
                <a:lnTo>
                  <a:pt x="644" y="717"/>
                </a:lnTo>
                <a:lnTo>
                  <a:pt x="644" y="717"/>
                </a:lnTo>
                <a:lnTo>
                  <a:pt x="642" y="725"/>
                </a:lnTo>
                <a:lnTo>
                  <a:pt x="640" y="731"/>
                </a:lnTo>
                <a:lnTo>
                  <a:pt x="640" y="735"/>
                </a:lnTo>
                <a:lnTo>
                  <a:pt x="649" y="748"/>
                </a:lnTo>
                <a:lnTo>
                  <a:pt x="631" y="761"/>
                </a:lnTo>
                <a:lnTo>
                  <a:pt x="631" y="761"/>
                </a:lnTo>
                <a:lnTo>
                  <a:pt x="631" y="756"/>
                </a:lnTo>
                <a:lnTo>
                  <a:pt x="630" y="751"/>
                </a:lnTo>
                <a:lnTo>
                  <a:pt x="631" y="748"/>
                </a:lnTo>
                <a:lnTo>
                  <a:pt x="631" y="748"/>
                </a:lnTo>
                <a:lnTo>
                  <a:pt x="631" y="747"/>
                </a:lnTo>
                <a:lnTo>
                  <a:pt x="631" y="746"/>
                </a:lnTo>
                <a:lnTo>
                  <a:pt x="629" y="744"/>
                </a:lnTo>
                <a:lnTo>
                  <a:pt x="625" y="742"/>
                </a:lnTo>
                <a:lnTo>
                  <a:pt x="623" y="742"/>
                </a:lnTo>
                <a:lnTo>
                  <a:pt x="622" y="744"/>
                </a:lnTo>
                <a:lnTo>
                  <a:pt x="622" y="744"/>
                </a:lnTo>
                <a:lnTo>
                  <a:pt x="619" y="746"/>
                </a:lnTo>
                <a:lnTo>
                  <a:pt x="614" y="747"/>
                </a:lnTo>
                <a:lnTo>
                  <a:pt x="609" y="748"/>
                </a:lnTo>
                <a:lnTo>
                  <a:pt x="573" y="703"/>
                </a:lnTo>
                <a:lnTo>
                  <a:pt x="595" y="699"/>
                </a:lnTo>
                <a:close/>
                <a:moveTo>
                  <a:pt x="658" y="717"/>
                </a:moveTo>
                <a:lnTo>
                  <a:pt x="658" y="717"/>
                </a:lnTo>
                <a:lnTo>
                  <a:pt x="663" y="720"/>
                </a:lnTo>
                <a:lnTo>
                  <a:pt x="668" y="723"/>
                </a:lnTo>
                <a:lnTo>
                  <a:pt x="671" y="726"/>
                </a:lnTo>
                <a:lnTo>
                  <a:pt x="671" y="726"/>
                </a:lnTo>
                <a:lnTo>
                  <a:pt x="674" y="728"/>
                </a:lnTo>
                <a:lnTo>
                  <a:pt x="677" y="729"/>
                </a:lnTo>
                <a:lnTo>
                  <a:pt x="680" y="730"/>
                </a:lnTo>
                <a:lnTo>
                  <a:pt x="680" y="730"/>
                </a:lnTo>
                <a:lnTo>
                  <a:pt x="674" y="739"/>
                </a:lnTo>
                <a:lnTo>
                  <a:pt x="668" y="745"/>
                </a:lnTo>
                <a:lnTo>
                  <a:pt x="665" y="747"/>
                </a:lnTo>
                <a:lnTo>
                  <a:pt x="662" y="748"/>
                </a:lnTo>
                <a:lnTo>
                  <a:pt x="662" y="748"/>
                </a:lnTo>
                <a:lnTo>
                  <a:pt x="660" y="748"/>
                </a:lnTo>
                <a:lnTo>
                  <a:pt x="659" y="745"/>
                </a:lnTo>
                <a:lnTo>
                  <a:pt x="656" y="737"/>
                </a:lnTo>
                <a:lnTo>
                  <a:pt x="653" y="726"/>
                </a:lnTo>
                <a:lnTo>
                  <a:pt x="658" y="71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4">
            <a:extLst>
              <a:ext uri="{FF2B5EF4-FFF2-40B4-BE49-F238E27FC236}">
                <a16:creationId xmlns:a16="http://schemas.microsoft.com/office/drawing/2014/main" id="{B58A0CED-E38E-4A04-823D-7BB326624F40}"/>
              </a:ext>
            </a:extLst>
          </p:cNvPr>
          <p:cNvSpPr>
            <a:spLocks/>
          </p:cNvSpPr>
          <p:nvPr/>
        </p:nvSpPr>
        <p:spPr bwMode="auto">
          <a:xfrm>
            <a:off x="6045675" y="4983976"/>
            <a:ext cx="1509282" cy="1339246"/>
          </a:xfrm>
          <a:custGeom>
            <a:avLst/>
            <a:gdLst>
              <a:gd name="T0" fmla="*/ 1194 w 1722"/>
              <a:gd name="T1" fmla="*/ 1088 h 1528"/>
              <a:gd name="T2" fmla="*/ 1188 w 1722"/>
              <a:gd name="T3" fmla="*/ 1259 h 1528"/>
              <a:gd name="T4" fmla="*/ 1181 w 1722"/>
              <a:gd name="T5" fmla="*/ 1337 h 1528"/>
              <a:gd name="T6" fmla="*/ 1006 w 1722"/>
              <a:gd name="T7" fmla="*/ 1426 h 1528"/>
              <a:gd name="T8" fmla="*/ 981 w 1722"/>
              <a:gd name="T9" fmla="*/ 1398 h 1528"/>
              <a:gd name="T10" fmla="*/ 1053 w 1722"/>
              <a:gd name="T11" fmla="*/ 1336 h 1528"/>
              <a:gd name="T12" fmla="*/ 1081 w 1722"/>
              <a:gd name="T13" fmla="*/ 1296 h 1528"/>
              <a:gd name="T14" fmla="*/ 1108 w 1722"/>
              <a:gd name="T15" fmla="*/ 1022 h 1528"/>
              <a:gd name="T16" fmla="*/ 1199 w 1722"/>
              <a:gd name="T17" fmla="*/ 773 h 1528"/>
              <a:gd name="T18" fmla="*/ 1205 w 1722"/>
              <a:gd name="T19" fmla="*/ 606 h 1528"/>
              <a:gd name="T20" fmla="*/ 1135 w 1722"/>
              <a:gd name="T21" fmla="*/ 454 h 1528"/>
              <a:gd name="T22" fmla="*/ 1023 w 1722"/>
              <a:gd name="T23" fmla="*/ 500 h 1528"/>
              <a:gd name="T24" fmla="*/ 769 w 1722"/>
              <a:gd name="T25" fmla="*/ 866 h 1528"/>
              <a:gd name="T26" fmla="*/ 716 w 1722"/>
              <a:gd name="T27" fmla="*/ 1041 h 1528"/>
              <a:gd name="T28" fmla="*/ 661 w 1722"/>
              <a:gd name="T29" fmla="*/ 1283 h 1528"/>
              <a:gd name="T30" fmla="*/ 646 w 1722"/>
              <a:gd name="T31" fmla="*/ 1353 h 1528"/>
              <a:gd name="T32" fmla="*/ 661 w 1722"/>
              <a:gd name="T33" fmla="*/ 1419 h 1528"/>
              <a:gd name="T34" fmla="*/ 646 w 1722"/>
              <a:gd name="T35" fmla="*/ 1504 h 1528"/>
              <a:gd name="T36" fmla="*/ 564 w 1722"/>
              <a:gd name="T37" fmla="*/ 1500 h 1528"/>
              <a:gd name="T38" fmla="*/ 542 w 1722"/>
              <a:gd name="T39" fmla="*/ 1399 h 1528"/>
              <a:gd name="T40" fmla="*/ 277 w 1722"/>
              <a:gd name="T41" fmla="*/ 1301 h 1528"/>
              <a:gd name="T42" fmla="*/ 236 w 1722"/>
              <a:gd name="T43" fmla="*/ 1332 h 1528"/>
              <a:gd name="T44" fmla="*/ 186 w 1722"/>
              <a:gd name="T45" fmla="*/ 1430 h 1528"/>
              <a:gd name="T46" fmla="*/ 153 w 1722"/>
              <a:gd name="T47" fmla="*/ 1522 h 1528"/>
              <a:gd name="T48" fmla="*/ 83 w 1722"/>
              <a:gd name="T49" fmla="*/ 1511 h 1528"/>
              <a:gd name="T50" fmla="*/ 75 w 1722"/>
              <a:gd name="T51" fmla="*/ 1414 h 1528"/>
              <a:gd name="T52" fmla="*/ 72 w 1722"/>
              <a:gd name="T53" fmla="*/ 1287 h 1528"/>
              <a:gd name="T54" fmla="*/ 28 w 1722"/>
              <a:gd name="T55" fmla="*/ 1226 h 1528"/>
              <a:gd name="T56" fmla="*/ 157 w 1722"/>
              <a:gd name="T57" fmla="*/ 1073 h 1528"/>
              <a:gd name="T58" fmla="*/ 231 w 1722"/>
              <a:gd name="T59" fmla="*/ 1022 h 1528"/>
              <a:gd name="T60" fmla="*/ 344 w 1722"/>
              <a:gd name="T61" fmla="*/ 1055 h 1528"/>
              <a:gd name="T62" fmla="*/ 457 w 1722"/>
              <a:gd name="T63" fmla="*/ 869 h 1528"/>
              <a:gd name="T64" fmla="*/ 680 w 1722"/>
              <a:gd name="T65" fmla="*/ 545 h 1528"/>
              <a:gd name="T66" fmla="*/ 769 w 1722"/>
              <a:gd name="T67" fmla="*/ 586 h 1528"/>
              <a:gd name="T68" fmla="*/ 748 w 1722"/>
              <a:gd name="T69" fmla="*/ 484 h 1528"/>
              <a:gd name="T70" fmla="*/ 794 w 1722"/>
              <a:gd name="T71" fmla="*/ 444 h 1528"/>
              <a:gd name="T72" fmla="*/ 1154 w 1722"/>
              <a:gd name="T73" fmla="*/ 228 h 1528"/>
              <a:gd name="T74" fmla="*/ 1118 w 1722"/>
              <a:gd name="T75" fmla="*/ 179 h 1528"/>
              <a:gd name="T76" fmla="*/ 1163 w 1722"/>
              <a:gd name="T77" fmla="*/ 40 h 1528"/>
              <a:gd name="T78" fmla="*/ 1219 w 1722"/>
              <a:gd name="T79" fmla="*/ 1 h 1528"/>
              <a:gd name="T80" fmla="*/ 1302 w 1722"/>
              <a:gd name="T81" fmla="*/ 18 h 1528"/>
              <a:gd name="T82" fmla="*/ 1360 w 1722"/>
              <a:gd name="T83" fmla="*/ 107 h 1528"/>
              <a:gd name="T84" fmla="*/ 1368 w 1722"/>
              <a:gd name="T85" fmla="*/ 218 h 1528"/>
              <a:gd name="T86" fmla="*/ 1419 w 1722"/>
              <a:gd name="T87" fmla="*/ 297 h 1528"/>
              <a:gd name="T88" fmla="*/ 1439 w 1722"/>
              <a:gd name="T89" fmla="*/ 343 h 1528"/>
              <a:gd name="T90" fmla="*/ 1454 w 1722"/>
              <a:gd name="T91" fmla="*/ 463 h 1528"/>
              <a:gd name="T92" fmla="*/ 1436 w 1722"/>
              <a:gd name="T93" fmla="*/ 434 h 1528"/>
              <a:gd name="T94" fmla="*/ 1463 w 1722"/>
              <a:gd name="T95" fmla="*/ 635 h 1528"/>
              <a:gd name="T96" fmla="*/ 1523 w 1722"/>
              <a:gd name="T97" fmla="*/ 657 h 1528"/>
              <a:gd name="T98" fmla="*/ 1609 w 1722"/>
              <a:gd name="T99" fmla="*/ 760 h 1528"/>
              <a:gd name="T100" fmla="*/ 1590 w 1722"/>
              <a:gd name="T101" fmla="*/ 875 h 1528"/>
              <a:gd name="T102" fmla="*/ 1521 w 1722"/>
              <a:gd name="T103" fmla="*/ 912 h 1528"/>
              <a:gd name="T104" fmla="*/ 1483 w 1722"/>
              <a:gd name="T105" fmla="*/ 980 h 1528"/>
              <a:gd name="T106" fmla="*/ 1677 w 1722"/>
              <a:gd name="T107" fmla="*/ 1265 h 1528"/>
              <a:gd name="T108" fmla="*/ 1722 w 1722"/>
              <a:gd name="T109" fmla="*/ 1350 h 1528"/>
              <a:gd name="T110" fmla="*/ 1617 w 1722"/>
              <a:gd name="T111" fmla="*/ 1440 h 1528"/>
              <a:gd name="T112" fmla="*/ 1512 w 1722"/>
              <a:gd name="T113" fmla="*/ 1412 h 1528"/>
              <a:gd name="T114" fmla="*/ 1592 w 1722"/>
              <a:gd name="T115" fmla="*/ 1309 h 1528"/>
              <a:gd name="T116" fmla="*/ 1449 w 1722"/>
              <a:gd name="T117" fmla="*/ 1131 h 15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22" h="1528">
                <a:moveTo>
                  <a:pt x="1311" y="889"/>
                </a:moveTo>
                <a:lnTo>
                  <a:pt x="1203" y="1028"/>
                </a:lnTo>
                <a:lnTo>
                  <a:pt x="1203" y="1028"/>
                </a:lnTo>
                <a:lnTo>
                  <a:pt x="1207" y="1021"/>
                </a:lnTo>
                <a:lnTo>
                  <a:pt x="1207" y="1021"/>
                </a:lnTo>
                <a:lnTo>
                  <a:pt x="1207" y="1025"/>
                </a:lnTo>
                <a:lnTo>
                  <a:pt x="1203" y="1041"/>
                </a:lnTo>
                <a:lnTo>
                  <a:pt x="1203" y="1041"/>
                </a:lnTo>
                <a:lnTo>
                  <a:pt x="1195" y="1077"/>
                </a:lnTo>
                <a:lnTo>
                  <a:pt x="1194" y="1088"/>
                </a:lnTo>
                <a:lnTo>
                  <a:pt x="1194" y="1099"/>
                </a:lnTo>
                <a:lnTo>
                  <a:pt x="1194" y="1099"/>
                </a:lnTo>
                <a:lnTo>
                  <a:pt x="1195" y="1121"/>
                </a:lnTo>
                <a:lnTo>
                  <a:pt x="1196" y="1152"/>
                </a:lnTo>
                <a:lnTo>
                  <a:pt x="1196" y="1184"/>
                </a:lnTo>
                <a:lnTo>
                  <a:pt x="1196" y="1199"/>
                </a:lnTo>
                <a:lnTo>
                  <a:pt x="1194" y="1211"/>
                </a:lnTo>
                <a:lnTo>
                  <a:pt x="1194" y="1211"/>
                </a:lnTo>
                <a:lnTo>
                  <a:pt x="1191" y="1235"/>
                </a:lnTo>
                <a:lnTo>
                  <a:pt x="1188" y="1259"/>
                </a:lnTo>
                <a:lnTo>
                  <a:pt x="1185" y="1287"/>
                </a:lnTo>
                <a:lnTo>
                  <a:pt x="1185" y="1287"/>
                </a:lnTo>
                <a:lnTo>
                  <a:pt x="1176" y="1301"/>
                </a:lnTo>
                <a:lnTo>
                  <a:pt x="1171" y="1312"/>
                </a:lnTo>
                <a:lnTo>
                  <a:pt x="1167" y="1318"/>
                </a:lnTo>
                <a:lnTo>
                  <a:pt x="1167" y="1318"/>
                </a:lnTo>
                <a:lnTo>
                  <a:pt x="1169" y="1321"/>
                </a:lnTo>
                <a:lnTo>
                  <a:pt x="1171" y="1323"/>
                </a:lnTo>
                <a:lnTo>
                  <a:pt x="1176" y="1332"/>
                </a:lnTo>
                <a:lnTo>
                  <a:pt x="1181" y="1337"/>
                </a:lnTo>
                <a:lnTo>
                  <a:pt x="1183" y="1343"/>
                </a:lnTo>
                <a:lnTo>
                  <a:pt x="1185" y="1351"/>
                </a:lnTo>
                <a:lnTo>
                  <a:pt x="1185" y="1359"/>
                </a:lnTo>
                <a:lnTo>
                  <a:pt x="1185" y="1359"/>
                </a:lnTo>
                <a:lnTo>
                  <a:pt x="1184" y="1381"/>
                </a:lnTo>
                <a:lnTo>
                  <a:pt x="1183" y="1387"/>
                </a:lnTo>
                <a:lnTo>
                  <a:pt x="1181" y="1390"/>
                </a:lnTo>
                <a:lnTo>
                  <a:pt x="1163" y="1417"/>
                </a:lnTo>
                <a:lnTo>
                  <a:pt x="1069" y="1417"/>
                </a:lnTo>
                <a:lnTo>
                  <a:pt x="1006" y="1426"/>
                </a:lnTo>
                <a:lnTo>
                  <a:pt x="1006" y="1426"/>
                </a:lnTo>
                <a:lnTo>
                  <a:pt x="993" y="1425"/>
                </a:lnTo>
                <a:lnTo>
                  <a:pt x="983" y="1423"/>
                </a:lnTo>
                <a:lnTo>
                  <a:pt x="975" y="1421"/>
                </a:lnTo>
                <a:lnTo>
                  <a:pt x="975" y="1421"/>
                </a:lnTo>
                <a:lnTo>
                  <a:pt x="974" y="1419"/>
                </a:lnTo>
                <a:lnTo>
                  <a:pt x="974" y="1414"/>
                </a:lnTo>
                <a:lnTo>
                  <a:pt x="975" y="1409"/>
                </a:lnTo>
                <a:lnTo>
                  <a:pt x="978" y="1403"/>
                </a:lnTo>
                <a:lnTo>
                  <a:pt x="981" y="1398"/>
                </a:lnTo>
                <a:lnTo>
                  <a:pt x="985" y="1392"/>
                </a:lnTo>
                <a:lnTo>
                  <a:pt x="988" y="1388"/>
                </a:lnTo>
                <a:lnTo>
                  <a:pt x="993" y="1385"/>
                </a:lnTo>
                <a:lnTo>
                  <a:pt x="993" y="1385"/>
                </a:lnTo>
                <a:lnTo>
                  <a:pt x="999" y="1382"/>
                </a:lnTo>
                <a:lnTo>
                  <a:pt x="1006" y="1376"/>
                </a:lnTo>
                <a:lnTo>
                  <a:pt x="1025" y="1359"/>
                </a:lnTo>
                <a:lnTo>
                  <a:pt x="1044" y="1343"/>
                </a:lnTo>
                <a:lnTo>
                  <a:pt x="1051" y="1337"/>
                </a:lnTo>
                <a:lnTo>
                  <a:pt x="1053" y="1336"/>
                </a:lnTo>
                <a:lnTo>
                  <a:pt x="1056" y="1336"/>
                </a:lnTo>
                <a:lnTo>
                  <a:pt x="1056" y="1336"/>
                </a:lnTo>
                <a:lnTo>
                  <a:pt x="1059" y="1336"/>
                </a:lnTo>
                <a:lnTo>
                  <a:pt x="1062" y="1335"/>
                </a:lnTo>
                <a:lnTo>
                  <a:pt x="1070" y="1332"/>
                </a:lnTo>
                <a:lnTo>
                  <a:pt x="1078" y="1327"/>
                </a:lnTo>
                <a:lnTo>
                  <a:pt x="1091" y="1305"/>
                </a:lnTo>
                <a:lnTo>
                  <a:pt x="1091" y="1305"/>
                </a:lnTo>
                <a:lnTo>
                  <a:pt x="1088" y="1303"/>
                </a:lnTo>
                <a:lnTo>
                  <a:pt x="1081" y="1296"/>
                </a:lnTo>
                <a:lnTo>
                  <a:pt x="1077" y="1293"/>
                </a:lnTo>
                <a:lnTo>
                  <a:pt x="1075" y="1288"/>
                </a:lnTo>
                <a:lnTo>
                  <a:pt x="1073" y="1283"/>
                </a:lnTo>
                <a:lnTo>
                  <a:pt x="1073" y="1278"/>
                </a:lnTo>
                <a:lnTo>
                  <a:pt x="1073" y="1278"/>
                </a:lnTo>
                <a:lnTo>
                  <a:pt x="1089" y="1239"/>
                </a:lnTo>
                <a:lnTo>
                  <a:pt x="1100" y="1211"/>
                </a:lnTo>
                <a:lnTo>
                  <a:pt x="1114" y="1064"/>
                </a:lnTo>
                <a:lnTo>
                  <a:pt x="1114" y="1064"/>
                </a:lnTo>
                <a:lnTo>
                  <a:pt x="1108" y="1022"/>
                </a:lnTo>
                <a:lnTo>
                  <a:pt x="1105" y="990"/>
                </a:lnTo>
                <a:lnTo>
                  <a:pt x="1105" y="975"/>
                </a:lnTo>
                <a:lnTo>
                  <a:pt x="1105" y="965"/>
                </a:lnTo>
                <a:lnTo>
                  <a:pt x="1105" y="965"/>
                </a:lnTo>
                <a:lnTo>
                  <a:pt x="1106" y="960"/>
                </a:lnTo>
                <a:lnTo>
                  <a:pt x="1109" y="951"/>
                </a:lnTo>
                <a:lnTo>
                  <a:pt x="1120" y="927"/>
                </a:lnTo>
                <a:lnTo>
                  <a:pt x="1153" y="864"/>
                </a:lnTo>
                <a:lnTo>
                  <a:pt x="1184" y="802"/>
                </a:lnTo>
                <a:lnTo>
                  <a:pt x="1199" y="773"/>
                </a:lnTo>
                <a:lnTo>
                  <a:pt x="1199" y="773"/>
                </a:lnTo>
                <a:lnTo>
                  <a:pt x="1208" y="744"/>
                </a:lnTo>
                <a:lnTo>
                  <a:pt x="1217" y="720"/>
                </a:lnTo>
                <a:lnTo>
                  <a:pt x="1217" y="720"/>
                </a:lnTo>
                <a:lnTo>
                  <a:pt x="1219" y="704"/>
                </a:lnTo>
                <a:lnTo>
                  <a:pt x="1221" y="692"/>
                </a:lnTo>
                <a:lnTo>
                  <a:pt x="1221" y="684"/>
                </a:lnTo>
                <a:lnTo>
                  <a:pt x="1221" y="684"/>
                </a:lnTo>
                <a:lnTo>
                  <a:pt x="1211" y="637"/>
                </a:lnTo>
                <a:lnTo>
                  <a:pt x="1205" y="606"/>
                </a:lnTo>
                <a:lnTo>
                  <a:pt x="1203" y="596"/>
                </a:lnTo>
                <a:lnTo>
                  <a:pt x="1203" y="590"/>
                </a:lnTo>
                <a:lnTo>
                  <a:pt x="1203" y="590"/>
                </a:lnTo>
                <a:lnTo>
                  <a:pt x="1203" y="563"/>
                </a:lnTo>
                <a:lnTo>
                  <a:pt x="1201" y="507"/>
                </a:lnTo>
                <a:lnTo>
                  <a:pt x="1199" y="429"/>
                </a:lnTo>
                <a:lnTo>
                  <a:pt x="1199" y="429"/>
                </a:lnTo>
                <a:lnTo>
                  <a:pt x="1166" y="440"/>
                </a:lnTo>
                <a:lnTo>
                  <a:pt x="1144" y="450"/>
                </a:lnTo>
                <a:lnTo>
                  <a:pt x="1135" y="454"/>
                </a:lnTo>
                <a:lnTo>
                  <a:pt x="1132" y="456"/>
                </a:lnTo>
                <a:lnTo>
                  <a:pt x="1132" y="456"/>
                </a:lnTo>
                <a:lnTo>
                  <a:pt x="1125" y="462"/>
                </a:lnTo>
                <a:lnTo>
                  <a:pt x="1109" y="470"/>
                </a:lnTo>
                <a:lnTo>
                  <a:pt x="1098" y="476"/>
                </a:lnTo>
                <a:lnTo>
                  <a:pt x="1086" y="482"/>
                </a:lnTo>
                <a:lnTo>
                  <a:pt x="1071" y="487"/>
                </a:lnTo>
                <a:lnTo>
                  <a:pt x="1056" y="492"/>
                </a:lnTo>
                <a:lnTo>
                  <a:pt x="1056" y="492"/>
                </a:lnTo>
                <a:lnTo>
                  <a:pt x="1023" y="500"/>
                </a:lnTo>
                <a:lnTo>
                  <a:pt x="994" y="505"/>
                </a:lnTo>
                <a:lnTo>
                  <a:pt x="966" y="510"/>
                </a:lnTo>
                <a:lnTo>
                  <a:pt x="881" y="518"/>
                </a:lnTo>
                <a:lnTo>
                  <a:pt x="841" y="639"/>
                </a:lnTo>
                <a:lnTo>
                  <a:pt x="841" y="639"/>
                </a:lnTo>
                <a:lnTo>
                  <a:pt x="827" y="665"/>
                </a:lnTo>
                <a:lnTo>
                  <a:pt x="814" y="688"/>
                </a:lnTo>
                <a:lnTo>
                  <a:pt x="769" y="858"/>
                </a:lnTo>
                <a:lnTo>
                  <a:pt x="769" y="858"/>
                </a:lnTo>
                <a:lnTo>
                  <a:pt x="769" y="866"/>
                </a:lnTo>
                <a:lnTo>
                  <a:pt x="769" y="885"/>
                </a:lnTo>
                <a:lnTo>
                  <a:pt x="768" y="897"/>
                </a:lnTo>
                <a:lnTo>
                  <a:pt x="767" y="911"/>
                </a:lnTo>
                <a:lnTo>
                  <a:pt x="764" y="925"/>
                </a:lnTo>
                <a:lnTo>
                  <a:pt x="760" y="939"/>
                </a:lnTo>
                <a:lnTo>
                  <a:pt x="760" y="939"/>
                </a:lnTo>
                <a:lnTo>
                  <a:pt x="749" y="969"/>
                </a:lnTo>
                <a:lnTo>
                  <a:pt x="735" y="1000"/>
                </a:lnTo>
                <a:lnTo>
                  <a:pt x="716" y="1041"/>
                </a:lnTo>
                <a:lnTo>
                  <a:pt x="716" y="1041"/>
                </a:lnTo>
                <a:lnTo>
                  <a:pt x="702" y="1077"/>
                </a:lnTo>
                <a:lnTo>
                  <a:pt x="644" y="1256"/>
                </a:lnTo>
                <a:lnTo>
                  <a:pt x="644" y="1278"/>
                </a:lnTo>
                <a:lnTo>
                  <a:pt x="644" y="1278"/>
                </a:lnTo>
                <a:lnTo>
                  <a:pt x="650" y="1276"/>
                </a:lnTo>
                <a:lnTo>
                  <a:pt x="657" y="1274"/>
                </a:lnTo>
                <a:lnTo>
                  <a:pt x="657" y="1274"/>
                </a:lnTo>
                <a:lnTo>
                  <a:pt x="659" y="1275"/>
                </a:lnTo>
                <a:lnTo>
                  <a:pt x="660" y="1276"/>
                </a:lnTo>
                <a:lnTo>
                  <a:pt x="661" y="1283"/>
                </a:lnTo>
                <a:lnTo>
                  <a:pt x="662" y="1292"/>
                </a:lnTo>
                <a:lnTo>
                  <a:pt x="626" y="1309"/>
                </a:lnTo>
                <a:lnTo>
                  <a:pt x="626" y="1336"/>
                </a:lnTo>
                <a:lnTo>
                  <a:pt x="626" y="1336"/>
                </a:lnTo>
                <a:lnTo>
                  <a:pt x="630" y="1336"/>
                </a:lnTo>
                <a:lnTo>
                  <a:pt x="632" y="1336"/>
                </a:lnTo>
                <a:lnTo>
                  <a:pt x="636" y="1337"/>
                </a:lnTo>
                <a:lnTo>
                  <a:pt x="640" y="1341"/>
                </a:lnTo>
                <a:lnTo>
                  <a:pt x="643" y="1345"/>
                </a:lnTo>
                <a:lnTo>
                  <a:pt x="646" y="1353"/>
                </a:lnTo>
                <a:lnTo>
                  <a:pt x="649" y="1363"/>
                </a:lnTo>
                <a:lnTo>
                  <a:pt x="649" y="1363"/>
                </a:lnTo>
                <a:lnTo>
                  <a:pt x="652" y="1381"/>
                </a:lnTo>
                <a:lnTo>
                  <a:pt x="654" y="1390"/>
                </a:lnTo>
                <a:lnTo>
                  <a:pt x="654" y="1394"/>
                </a:lnTo>
                <a:lnTo>
                  <a:pt x="653" y="1399"/>
                </a:lnTo>
                <a:lnTo>
                  <a:pt x="653" y="1399"/>
                </a:lnTo>
                <a:lnTo>
                  <a:pt x="653" y="1402"/>
                </a:lnTo>
                <a:lnTo>
                  <a:pt x="654" y="1407"/>
                </a:lnTo>
                <a:lnTo>
                  <a:pt x="661" y="1419"/>
                </a:lnTo>
                <a:lnTo>
                  <a:pt x="664" y="1427"/>
                </a:lnTo>
                <a:lnTo>
                  <a:pt x="668" y="1436"/>
                </a:lnTo>
                <a:lnTo>
                  <a:pt x="670" y="1446"/>
                </a:lnTo>
                <a:lnTo>
                  <a:pt x="671" y="1457"/>
                </a:lnTo>
                <a:lnTo>
                  <a:pt x="671" y="1457"/>
                </a:lnTo>
                <a:lnTo>
                  <a:pt x="670" y="1469"/>
                </a:lnTo>
                <a:lnTo>
                  <a:pt x="666" y="1479"/>
                </a:lnTo>
                <a:lnTo>
                  <a:pt x="661" y="1489"/>
                </a:lnTo>
                <a:lnTo>
                  <a:pt x="654" y="1497"/>
                </a:lnTo>
                <a:lnTo>
                  <a:pt x="646" y="1504"/>
                </a:lnTo>
                <a:lnTo>
                  <a:pt x="637" y="1509"/>
                </a:lnTo>
                <a:lnTo>
                  <a:pt x="627" y="1513"/>
                </a:lnTo>
                <a:lnTo>
                  <a:pt x="617" y="1515"/>
                </a:lnTo>
                <a:lnTo>
                  <a:pt x="617" y="1515"/>
                </a:lnTo>
                <a:lnTo>
                  <a:pt x="598" y="1516"/>
                </a:lnTo>
                <a:lnTo>
                  <a:pt x="589" y="1515"/>
                </a:lnTo>
                <a:lnTo>
                  <a:pt x="583" y="1514"/>
                </a:lnTo>
                <a:lnTo>
                  <a:pt x="575" y="1511"/>
                </a:lnTo>
                <a:lnTo>
                  <a:pt x="569" y="1506"/>
                </a:lnTo>
                <a:lnTo>
                  <a:pt x="564" y="1500"/>
                </a:lnTo>
                <a:lnTo>
                  <a:pt x="559" y="1493"/>
                </a:lnTo>
                <a:lnTo>
                  <a:pt x="559" y="1493"/>
                </a:lnTo>
                <a:lnTo>
                  <a:pt x="551" y="1475"/>
                </a:lnTo>
                <a:lnTo>
                  <a:pt x="546" y="1457"/>
                </a:lnTo>
                <a:lnTo>
                  <a:pt x="541" y="1439"/>
                </a:lnTo>
                <a:lnTo>
                  <a:pt x="555" y="1417"/>
                </a:lnTo>
                <a:lnTo>
                  <a:pt x="555" y="1417"/>
                </a:lnTo>
                <a:lnTo>
                  <a:pt x="548" y="1409"/>
                </a:lnTo>
                <a:lnTo>
                  <a:pt x="543" y="1402"/>
                </a:lnTo>
                <a:lnTo>
                  <a:pt x="542" y="1399"/>
                </a:lnTo>
                <a:lnTo>
                  <a:pt x="541" y="1394"/>
                </a:lnTo>
                <a:lnTo>
                  <a:pt x="541" y="1394"/>
                </a:lnTo>
                <a:lnTo>
                  <a:pt x="540" y="1385"/>
                </a:lnTo>
                <a:lnTo>
                  <a:pt x="539" y="1375"/>
                </a:lnTo>
                <a:lnTo>
                  <a:pt x="537" y="1363"/>
                </a:lnTo>
                <a:lnTo>
                  <a:pt x="514" y="1354"/>
                </a:lnTo>
                <a:lnTo>
                  <a:pt x="496" y="1359"/>
                </a:lnTo>
                <a:lnTo>
                  <a:pt x="367" y="1359"/>
                </a:lnTo>
                <a:lnTo>
                  <a:pt x="344" y="1341"/>
                </a:lnTo>
                <a:lnTo>
                  <a:pt x="277" y="1301"/>
                </a:lnTo>
                <a:lnTo>
                  <a:pt x="264" y="1287"/>
                </a:lnTo>
                <a:lnTo>
                  <a:pt x="210" y="1265"/>
                </a:lnTo>
                <a:lnTo>
                  <a:pt x="210" y="1265"/>
                </a:lnTo>
                <a:lnTo>
                  <a:pt x="215" y="1271"/>
                </a:lnTo>
                <a:lnTo>
                  <a:pt x="224" y="1288"/>
                </a:lnTo>
                <a:lnTo>
                  <a:pt x="234" y="1308"/>
                </a:lnTo>
                <a:lnTo>
                  <a:pt x="236" y="1316"/>
                </a:lnTo>
                <a:lnTo>
                  <a:pt x="237" y="1323"/>
                </a:lnTo>
                <a:lnTo>
                  <a:pt x="237" y="1323"/>
                </a:lnTo>
                <a:lnTo>
                  <a:pt x="236" y="1332"/>
                </a:lnTo>
                <a:lnTo>
                  <a:pt x="235" y="1336"/>
                </a:lnTo>
                <a:lnTo>
                  <a:pt x="233" y="1341"/>
                </a:lnTo>
                <a:lnTo>
                  <a:pt x="242" y="1368"/>
                </a:lnTo>
                <a:lnTo>
                  <a:pt x="242" y="1385"/>
                </a:lnTo>
                <a:lnTo>
                  <a:pt x="192" y="1381"/>
                </a:lnTo>
                <a:lnTo>
                  <a:pt x="179" y="1421"/>
                </a:lnTo>
                <a:lnTo>
                  <a:pt x="179" y="1421"/>
                </a:lnTo>
                <a:lnTo>
                  <a:pt x="181" y="1423"/>
                </a:lnTo>
                <a:lnTo>
                  <a:pt x="183" y="1426"/>
                </a:lnTo>
                <a:lnTo>
                  <a:pt x="186" y="1430"/>
                </a:lnTo>
                <a:lnTo>
                  <a:pt x="188" y="1437"/>
                </a:lnTo>
                <a:lnTo>
                  <a:pt x="189" y="1446"/>
                </a:lnTo>
                <a:lnTo>
                  <a:pt x="189" y="1457"/>
                </a:lnTo>
                <a:lnTo>
                  <a:pt x="188" y="1470"/>
                </a:lnTo>
                <a:lnTo>
                  <a:pt x="188" y="1470"/>
                </a:lnTo>
                <a:lnTo>
                  <a:pt x="185" y="1485"/>
                </a:lnTo>
                <a:lnTo>
                  <a:pt x="179" y="1497"/>
                </a:lnTo>
                <a:lnTo>
                  <a:pt x="172" y="1507"/>
                </a:lnTo>
                <a:lnTo>
                  <a:pt x="163" y="1516"/>
                </a:lnTo>
                <a:lnTo>
                  <a:pt x="153" y="1522"/>
                </a:lnTo>
                <a:lnTo>
                  <a:pt x="142" y="1526"/>
                </a:lnTo>
                <a:lnTo>
                  <a:pt x="130" y="1528"/>
                </a:lnTo>
                <a:lnTo>
                  <a:pt x="116" y="1528"/>
                </a:lnTo>
                <a:lnTo>
                  <a:pt x="116" y="1528"/>
                </a:lnTo>
                <a:lnTo>
                  <a:pt x="110" y="1527"/>
                </a:lnTo>
                <a:lnTo>
                  <a:pt x="104" y="1525"/>
                </a:lnTo>
                <a:lnTo>
                  <a:pt x="97" y="1523"/>
                </a:lnTo>
                <a:lnTo>
                  <a:pt x="93" y="1519"/>
                </a:lnTo>
                <a:lnTo>
                  <a:pt x="87" y="1515"/>
                </a:lnTo>
                <a:lnTo>
                  <a:pt x="83" y="1511"/>
                </a:lnTo>
                <a:lnTo>
                  <a:pt x="75" y="1499"/>
                </a:lnTo>
                <a:lnTo>
                  <a:pt x="69" y="1487"/>
                </a:lnTo>
                <a:lnTo>
                  <a:pt x="65" y="1475"/>
                </a:lnTo>
                <a:lnTo>
                  <a:pt x="63" y="1464"/>
                </a:lnTo>
                <a:lnTo>
                  <a:pt x="63" y="1452"/>
                </a:lnTo>
                <a:lnTo>
                  <a:pt x="63" y="1452"/>
                </a:lnTo>
                <a:lnTo>
                  <a:pt x="64" y="1444"/>
                </a:lnTo>
                <a:lnTo>
                  <a:pt x="66" y="1435"/>
                </a:lnTo>
                <a:lnTo>
                  <a:pt x="70" y="1422"/>
                </a:lnTo>
                <a:lnTo>
                  <a:pt x="75" y="1414"/>
                </a:lnTo>
                <a:lnTo>
                  <a:pt x="76" y="1412"/>
                </a:lnTo>
                <a:lnTo>
                  <a:pt x="76" y="1399"/>
                </a:lnTo>
                <a:lnTo>
                  <a:pt x="76" y="1345"/>
                </a:lnTo>
                <a:lnTo>
                  <a:pt x="72" y="1336"/>
                </a:lnTo>
                <a:lnTo>
                  <a:pt x="85" y="1305"/>
                </a:lnTo>
                <a:lnTo>
                  <a:pt x="85" y="1305"/>
                </a:lnTo>
                <a:lnTo>
                  <a:pt x="78" y="1297"/>
                </a:lnTo>
                <a:lnTo>
                  <a:pt x="74" y="1292"/>
                </a:lnTo>
                <a:lnTo>
                  <a:pt x="72" y="1287"/>
                </a:lnTo>
                <a:lnTo>
                  <a:pt x="72" y="1287"/>
                </a:lnTo>
                <a:lnTo>
                  <a:pt x="67" y="1269"/>
                </a:lnTo>
                <a:lnTo>
                  <a:pt x="67" y="1269"/>
                </a:lnTo>
                <a:lnTo>
                  <a:pt x="32" y="1273"/>
                </a:lnTo>
                <a:lnTo>
                  <a:pt x="9" y="1273"/>
                </a:lnTo>
                <a:lnTo>
                  <a:pt x="1" y="1271"/>
                </a:lnTo>
                <a:lnTo>
                  <a:pt x="0" y="1270"/>
                </a:lnTo>
                <a:lnTo>
                  <a:pt x="0" y="1269"/>
                </a:lnTo>
                <a:lnTo>
                  <a:pt x="0" y="1269"/>
                </a:lnTo>
                <a:lnTo>
                  <a:pt x="10" y="1254"/>
                </a:lnTo>
                <a:lnTo>
                  <a:pt x="28" y="1226"/>
                </a:lnTo>
                <a:lnTo>
                  <a:pt x="47" y="1197"/>
                </a:lnTo>
                <a:lnTo>
                  <a:pt x="56" y="1187"/>
                </a:lnTo>
                <a:lnTo>
                  <a:pt x="63" y="1180"/>
                </a:lnTo>
                <a:lnTo>
                  <a:pt x="63" y="1180"/>
                </a:lnTo>
                <a:lnTo>
                  <a:pt x="70" y="1173"/>
                </a:lnTo>
                <a:lnTo>
                  <a:pt x="83" y="1160"/>
                </a:lnTo>
                <a:lnTo>
                  <a:pt x="113" y="1126"/>
                </a:lnTo>
                <a:lnTo>
                  <a:pt x="142" y="1093"/>
                </a:lnTo>
                <a:lnTo>
                  <a:pt x="157" y="1073"/>
                </a:lnTo>
                <a:lnTo>
                  <a:pt x="157" y="1073"/>
                </a:lnTo>
                <a:lnTo>
                  <a:pt x="167" y="1058"/>
                </a:lnTo>
                <a:lnTo>
                  <a:pt x="186" y="1037"/>
                </a:lnTo>
                <a:lnTo>
                  <a:pt x="196" y="1026"/>
                </a:lnTo>
                <a:lnTo>
                  <a:pt x="205" y="1018"/>
                </a:lnTo>
                <a:lnTo>
                  <a:pt x="209" y="1016"/>
                </a:lnTo>
                <a:lnTo>
                  <a:pt x="214" y="1015"/>
                </a:lnTo>
                <a:lnTo>
                  <a:pt x="217" y="1013"/>
                </a:lnTo>
                <a:lnTo>
                  <a:pt x="219" y="1015"/>
                </a:lnTo>
                <a:lnTo>
                  <a:pt x="219" y="1015"/>
                </a:lnTo>
                <a:lnTo>
                  <a:pt x="231" y="1022"/>
                </a:lnTo>
                <a:lnTo>
                  <a:pt x="246" y="1031"/>
                </a:lnTo>
                <a:lnTo>
                  <a:pt x="264" y="1041"/>
                </a:lnTo>
                <a:lnTo>
                  <a:pt x="291" y="1046"/>
                </a:lnTo>
                <a:lnTo>
                  <a:pt x="291" y="1046"/>
                </a:lnTo>
                <a:lnTo>
                  <a:pt x="306" y="1045"/>
                </a:lnTo>
                <a:lnTo>
                  <a:pt x="319" y="1045"/>
                </a:lnTo>
                <a:lnTo>
                  <a:pt x="323" y="1045"/>
                </a:lnTo>
                <a:lnTo>
                  <a:pt x="327" y="1046"/>
                </a:lnTo>
                <a:lnTo>
                  <a:pt x="344" y="1055"/>
                </a:lnTo>
                <a:lnTo>
                  <a:pt x="344" y="1055"/>
                </a:lnTo>
                <a:lnTo>
                  <a:pt x="369" y="1029"/>
                </a:lnTo>
                <a:lnTo>
                  <a:pt x="386" y="1011"/>
                </a:lnTo>
                <a:lnTo>
                  <a:pt x="394" y="1001"/>
                </a:lnTo>
                <a:lnTo>
                  <a:pt x="394" y="1001"/>
                </a:lnTo>
                <a:lnTo>
                  <a:pt x="403" y="970"/>
                </a:lnTo>
                <a:lnTo>
                  <a:pt x="456" y="939"/>
                </a:lnTo>
                <a:lnTo>
                  <a:pt x="465" y="921"/>
                </a:lnTo>
                <a:lnTo>
                  <a:pt x="465" y="921"/>
                </a:lnTo>
                <a:lnTo>
                  <a:pt x="461" y="891"/>
                </a:lnTo>
                <a:lnTo>
                  <a:pt x="457" y="869"/>
                </a:lnTo>
                <a:lnTo>
                  <a:pt x="456" y="858"/>
                </a:lnTo>
                <a:lnTo>
                  <a:pt x="456" y="858"/>
                </a:lnTo>
                <a:lnTo>
                  <a:pt x="483" y="819"/>
                </a:lnTo>
                <a:lnTo>
                  <a:pt x="510" y="782"/>
                </a:lnTo>
                <a:lnTo>
                  <a:pt x="537" y="764"/>
                </a:lnTo>
                <a:lnTo>
                  <a:pt x="599" y="653"/>
                </a:lnTo>
                <a:lnTo>
                  <a:pt x="599" y="653"/>
                </a:lnTo>
                <a:lnTo>
                  <a:pt x="641" y="597"/>
                </a:lnTo>
                <a:lnTo>
                  <a:pt x="669" y="558"/>
                </a:lnTo>
                <a:lnTo>
                  <a:pt x="680" y="545"/>
                </a:lnTo>
                <a:lnTo>
                  <a:pt x="682" y="542"/>
                </a:lnTo>
                <a:lnTo>
                  <a:pt x="684" y="541"/>
                </a:lnTo>
                <a:lnTo>
                  <a:pt x="684" y="541"/>
                </a:lnTo>
                <a:lnTo>
                  <a:pt x="685" y="544"/>
                </a:lnTo>
                <a:lnTo>
                  <a:pt x="687" y="551"/>
                </a:lnTo>
                <a:lnTo>
                  <a:pt x="687" y="570"/>
                </a:lnTo>
                <a:lnTo>
                  <a:pt x="684" y="599"/>
                </a:lnTo>
                <a:lnTo>
                  <a:pt x="729" y="599"/>
                </a:lnTo>
                <a:lnTo>
                  <a:pt x="747" y="608"/>
                </a:lnTo>
                <a:lnTo>
                  <a:pt x="769" y="586"/>
                </a:lnTo>
                <a:lnTo>
                  <a:pt x="787" y="532"/>
                </a:lnTo>
                <a:lnTo>
                  <a:pt x="787" y="532"/>
                </a:lnTo>
                <a:lnTo>
                  <a:pt x="779" y="529"/>
                </a:lnTo>
                <a:lnTo>
                  <a:pt x="765" y="523"/>
                </a:lnTo>
                <a:lnTo>
                  <a:pt x="765" y="523"/>
                </a:lnTo>
                <a:lnTo>
                  <a:pt x="761" y="520"/>
                </a:lnTo>
                <a:lnTo>
                  <a:pt x="759" y="515"/>
                </a:lnTo>
                <a:lnTo>
                  <a:pt x="754" y="501"/>
                </a:lnTo>
                <a:lnTo>
                  <a:pt x="750" y="488"/>
                </a:lnTo>
                <a:lnTo>
                  <a:pt x="748" y="484"/>
                </a:lnTo>
                <a:lnTo>
                  <a:pt x="747" y="483"/>
                </a:lnTo>
                <a:lnTo>
                  <a:pt x="747" y="483"/>
                </a:lnTo>
                <a:lnTo>
                  <a:pt x="747" y="482"/>
                </a:lnTo>
                <a:lnTo>
                  <a:pt x="749" y="477"/>
                </a:lnTo>
                <a:lnTo>
                  <a:pt x="758" y="466"/>
                </a:lnTo>
                <a:lnTo>
                  <a:pt x="769" y="454"/>
                </a:lnTo>
                <a:lnTo>
                  <a:pt x="775" y="449"/>
                </a:lnTo>
                <a:lnTo>
                  <a:pt x="778" y="447"/>
                </a:lnTo>
                <a:lnTo>
                  <a:pt x="778" y="447"/>
                </a:lnTo>
                <a:lnTo>
                  <a:pt x="794" y="444"/>
                </a:lnTo>
                <a:lnTo>
                  <a:pt x="821" y="439"/>
                </a:lnTo>
                <a:lnTo>
                  <a:pt x="863" y="434"/>
                </a:lnTo>
                <a:lnTo>
                  <a:pt x="863" y="434"/>
                </a:lnTo>
                <a:lnTo>
                  <a:pt x="882" y="432"/>
                </a:lnTo>
                <a:lnTo>
                  <a:pt x="916" y="431"/>
                </a:lnTo>
                <a:lnTo>
                  <a:pt x="962" y="429"/>
                </a:lnTo>
                <a:lnTo>
                  <a:pt x="1078" y="375"/>
                </a:lnTo>
                <a:lnTo>
                  <a:pt x="1167" y="291"/>
                </a:lnTo>
                <a:lnTo>
                  <a:pt x="1194" y="268"/>
                </a:lnTo>
                <a:lnTo>
                  <a:pt x="1154" y="228"/>
                </a:lnTo>
                <a:lnTo>
                  <a:pt x="1154" y="228"/>
                </a:lnTo>
                <a:lnTo>
                  <a:pt x="1149" y="227"/>
                </a:lnTo>
                <a:lnTo>
                  <a:pt x="1141" y="222"/>
                </a:lnTo>
                <a:lnTo>
                  <a:pt x="1129" y="217"/>
                </a:lnTo>
                <a:lnTo>
                  <a:pt x="1125" y="214"/>
                </a:lnTo>
                <a:lnTo>
                  <a:pt x="1123" y="210"/>
                </a:lnTo>
                <a:lnTo>
                  <a:pt x="1123" y="210"/>
                </a:lnTo>
                <a:lnTo>
                  <a:pt x="1120" y="201"/>
                </a:lnTo>
                <a:lnTo>
                  <a:pt x="1119" y="191"/>
                </a:lnTo>
                <a:lnTo>
                  <a:pt x="1118" y="179"/>
                </a:lnTo>
                <a:lnTo>
                  <a:pt x="1127" y="157"/>
                </a:lnTo>
                <a:lnTo>
                  <a:pt x="1118" y="139"/>
                </a:lnTo>
                <a:lnTo>
                  <a:pt x="1118" y="125"/>
                </a:lnTo>
                <a:lnTo>
                  <a:pt x="1105" y="116"/>
                </a:lnTo>
                <a:lnTo>
                  <a:pt x="1127" y="85"/>
                </a:lnTo>
                <a:lnTo>
                  <a:pt x="1127" y="85"/>
                </a:lnTo>
                <a:lnTo>
                  <a:pt x="1141" y="66"/>
                </a:lnTo>
                <a:lnTo>
                  <a:pt x="1152" y="52"/>
                </a:lnTo>
                <a:lnTo>
                  <a:pt x="1157" y="45"/>
                </a:lnTo>
                <a:lnTo>
                  <a:pt x="1163" y="40"/>
                </a:lnTo>
                <a:lnTo>
                  <a:pt x="1163" y="40"/>
                </a:lnTo>
                <a:lnTo>
                  <a:pt x="1182" y="26"/>
                </a:lnTo>
                <a:lnTo>
                  <a:pt x="1190" y="18"/>
                </a:lnTo>
                <a:lnTo>
                  <a:pt x="1190" y="18"/>
                </a:lnTo>
                <a:lnTo>
                  <a:pt x="1191" y="15"/>
                </a:lnTo>
                <a:lnTo>
                  <a:pt x="1193" y="12"/>
                </a:lnTo>
                <a:lnTo>
                  <a:pt x="1196" y="9"/>
                </a:lnTo>
                <a:lnTo>
                  <a:pt x="1202" y="6"/>
                </a:lnTo>
                <a:lnTo>
                  <a:pt x="1209" y="2"/>
                </a:lnTo>
                <a:lnTo>
                  <a:pt x="1219" y="1"/>
                </a:lnTo>
                <a:lnTo>
                  <a:pt x="1230" y="0"/>
                </a:lnTo>
                <a:lnTo>
                  <a:pt x="1230" y="0"/>
                </a:lnTo>
                <a:lnTo>
                  <a:pt x="1252" y="1"/>
                </a:lnTo>
                <a:lnTo>
                  <a:pt x="1262" y="2"/>
                </a:lnTo>
                <a:lnTo>
                  <a:pt x="1271" y="3"/>
                </a:lnTo>
                <a:lnTo>
                  <a:pt x="1279" y="6"/>
                </a:lnTo>
                <a:lnTo>
                  <a:pt x="1286" y="9"/>
                </a:lnTo>
                <a:lnTo>
                  <a:pt x="1294" y="12"/>
                </a:lnTo>
                <a:lnTo>
                  <a:pt x="1302" y="18"/>
                </a:lnTo>
                <a:lnTo>
                  <a:pt x="1302" y="18"/>
                </a:lnTo>
                <a:lnTo>
                  <a:pt x="1318" y="30"/>
                </a:lnTo>
                <a:lnTo>
                  <a:pt x="1334" y="44"/>
                </a:lnTo>
                <a:lnTo>
                  <a:pt x="1341" y="52"/>
                </a:lnTo>
                <a:lnTo>
                  <a:pt x="1347" y="58"/>
                </a:lnTo>
                <a:lnTo>
                  <a:pt x="1352" y="65"/>
                </a:lnTo>
                <a:lnTo>
                  <a:pt x="1355" y="72"/>
                </a:lnTo>
                <a:lnTo>
                  <a:pt x="1355" y="72"/>
                </a:lnTo>
                <a:lnTo>
                  <a:pt x="1357" y="78"/>
                </a:lnTo>
                <a:lnTo>
                  <a:pt x="1359" y="87"/>
                </a:lnTo>
                <a:lnTo>
                  <a:pt x="1360" y="107"/>
                </a:lnTo>
                <a:lnTo>
                  <a:pt x="1360" y="130"/>
                </a:lnTo>
                <a:lnTo>
                  <a:pt x="1364" y="165"/>
                </a:lnTo>
                <a:lnTo>
                  <a:pt x="1364" y="165"/>
                </a:lnTo>
                <a:lnTo>
                  <a:pt x="1364" y="172"/>
                </a:lnTo>
                <a:lnTo>
                  <a:pt x="1364" y="176"/>
                </a:lnTo>
                <a:lnTo>
                  <a:pt x="1364" y="183"/>
                </a:lnTo>
                <a:lnTo>
                  <a:pt x="1364" y="197"/>
                </a:lnTo>
                <a:lnTo>
                  <a:pt x="1364" y="197"/>
                </a:lnTo>
                <a:lnTo>
                  <a:pt x="1365" y="207"/>
                </a:lnTo>
                <a:lnTo>
                  <a:pt x="1368" y="218"/>
                </a:lnTo>
                <a:lnTo>
                  <a:pt x="1373" y="241"/>
                </a:lnTo>
                <a:lnTo>
                  <a:pt x="1376" y="251"/>
                </a:lnTo>
                <a:lnTo>
                  <a:pt x="1381" y="262"/>
                </a:lnTo>
                <a:lnTo>
                  <a:pt x="1387" y="270"/>
                </a:lnTo>
                <a:lnTo>
                  <a:pt x="1391" y="277"/>
                </a:lnTo>
                <a:lnTo>
                  <a:pt x="1391" y="277"/>
                </a:lnTo>
                <a:lnTo>
                  <a:pt x="1397" y="283"/>
                </a:lnTo>
                <a:lnTo>
                  <a:pt x="1402" y="286"/>
                </a:lnTo>
                <a:lnTo>
                  <a:pt x="1413" y="294"/>
                </a:lnTo>
                <a:lnTo>
                  <a:pt x="1419" y="297"/>
                </a:lnTo>
                <a:lnTo>
                  <a:pt x="1422" y="301"/>
                </a:lnTo>
                <a:lnTo>
                  <a:pt x="1423" y="304"/>
                </a:lnTo>
                <a:lnTo>
                  <a:pt x="1422" y="308"/>
                </a:lnTo>
                <a:lnTo>
                  <a:pt x="1422" y="308"/>
                </a:lnTo>
                <a:lnTo>
                  <a:pt x="1421" y="313"/>
                </a:lnTo>
                <a:lnTo>
                  <a:pt x="1422" y="317"/>
                </a:lnTo>
                <a:lnTo>
                  <a:pt x="1425" y="323"/>
                </a:lnTo>
                <a:lnTo>
                  <a:pt x="1429" y="327"/>
                </a:lnTo>
                <a:lnTo>
                  <a:pt x="1436" y="338"/>
                </a:lnTo>
                <a:lnTo>
                  <a:pt x="1439" y="343"/>
                </a:lnTo>
                <a:lnTo>
                  <a:pt x="1440" y="349"/>
                </a:lnTo>
                <a:lnTo>
                  <a:pt x="1440" y="349"/>
                </a:lnTo>
                <a:lnTo>
                  <a:pt x="1442" y="367"/>
                </a:lnTo>
                <a:lnTo>
                  <a:pt x="1447" y="393"/>
                </a:lnTo>
                <a:lnTo>
                  <a:pt x="1451" y="420"/>
                </a:lnTo>
                <a:lnTo>
                  <a:pt x="1454" y="438"/>
                </a:lnTo>
                <a:lnTo>
                  <a:pt x="1454" y="438"/>
                </a:lnTo>
                <a:lnTo>
                  <a:pt x="1455" y="457"/>
                </a:lnTo>
                <a:lnTo>
                  <a:pt x="1455" y="460"/>
                </a:lnTo>
                <a:lnTo>
                  <a:pt x="1454" y="463"/>
                </a:lnTo>
                <a:lnTo>
                  <a:pt x="1451" y="463"/>
                </a:lnTo>
                <a:lnTo>
                  <a:pt x="1449" y="460"/>
                </a:lnTo>
                <a:lnTo>
                  <a:pt x="1449" y="460"/>
                </a:lnTo>
                <a:lnTo>
                  <a:pt x="1447" y="457"/>
                </a:lnTo>
                <a:lnTo>
                  <a:pt x="1444" y="453"/>
                </a:lnTo>
                <a:lnTo>
                  <a:pt x="1439" y="444"/>
                </a:lnTo>
                <a:lnTo>
                  <a:pt x="1435" y="431"/>
                </a:lnTo>
                <a:lnTo>
                  <a:pt x="1435" y="431"/>
                </a:lnTo>
                <a:lnTo>
                  <a:pt x="1436" y="434"/>
                </a:lnTo>
                <a:lnTo>
                  <a:pt x="1436" y="434"/>
                </a:lnTo>
                <a:lnTo>
                  <a:pt x="1439" y="451"/>
                </a:lnTo>
                <a:lnTo>
                  <a:pt x="1442" y="479"/>
                </a:lnTo>
                <a:lnTo>
                  <a:pt x="1445" y="505"/>
                </a:lnTo>
                <a:lnTo>
                  <a:pt x="1445" y="518"/>
                </a:lnTo>
                <a:lnTo>
                  <a:pt x="1445" y="518"/>
                </a:lnTo>
                <a:lnTo>
                  <a:pt x="1445" y="525"/>
                </a:lnTo>
                <a:lnTo>
                  <a:pt x="1447" y="539"/>
                </a:lnTo>
                <a:lnTo>
                  <a:pt x="1454" y="578"/>
                </a:lnTo>
                <a:lnTo>
                  <a:pt x="1463" y="635"/>
                </a:lnTo>
                <a:lnTo>
                  <a:pt x="1463" y="635"/>
                </a:lnTo>
                <a:lnTo>
                  <a:pt x="1460" y="632"/>
                </a:lnTo>
                <a:lnTo>
                  <a:pt x="1458" y="630"/>
                </a:lnTo>
                <a:lnTo>
                  <a:pt x="1458" y="629"/>
                </a:lnTo>
                <a:lnTo>
                  <a:pt x="1460" y="630"/>
                </a:lnTo>
                <a:lnTo>
                  <a:pt x="1476" y="639"/>
                </a:lnTo>
                <a:lnTo>
                  <a:pt x="1476" y="639"/>
                </a:lnTo>
                <a:lnTo>
                  <a:pt x="1487" y="645"/>
                </a:lnTo>
                <a:lnTo>
                  <a:pt x="1497" y="649"/>
                </a:lnTo>
                <a:lnTo>
                  <a:pt x="1515" y="654"/>
                </a:lnTo>
                <a:lnTo>
                  <a:pt x="1523" y="657"/>
                </a:lnTo>
                <a:lnTo>
                  <a:pt x="1530" y="660"/>
                </a:lnTo>
                <a:lnTo>
                  <a:pt x="1536" y="666"/>
                </a:lnTo>
                <a:lnTo>
                  <a:pt x="1543" y="675"/>
                </a:lnTo>
                <a:lnTo>
                  <a:pt x="1543" y="675"/>
                </a:lnTo>
                <a:lnTo>
                  <a:pt x="1551" y="686"/>
                </a:lnTo>
                <a:lnTo>
                  <a:pt x="1561" y="698"/>
                </a:lnTo>
                <a:lnTo>
                  <a:pt x="1586" y="725"/>
                </a:lnTo>
                <a:lnTo>
                  <a:pt x="1597" y="739"/>
                </a:lnTo>
                <a:lnTo>
                  <a:pt x="1606" y="753"/>
                </a:lnTo>
                <a:lnTo>
                  <a:pt x="1609" y="760"/>
                </a:lnTo>
                <a:lnTo>
                  <a:pt x="1612" y="765"/>
                </a:lnTo>
                <a:lnTo>
                  <a:pt x="1614" y="772"/>
                </a:lnTo>
                <a:lnTo>
                  <a:pt x="1615" y="778"/>
                </a:lnTo>
                <a:lnTo>
                  <a:pt x="1615" y="778"/>
                </a:lnTo>
                <a:lnTo>
                  <a:pt x="1614" y="791"/>
                </a:lnTo>
                <a:lnTo>
                  <a:pt x="1611" y="807"/>
                </a:lnTo>
                <a:lnTo>
                  <a:pt x="1608" y="825"/>
                </a:lnTo>
                <a:lnTo>
                  <a:pt x="1603" y="842"/>
                </a:lnTo>
                <a:lnTo>
                  <a:pt x="1597" y="859"/>
                </a:lnTo>
                <a:lnTo>
                  <a:pt x="1590" y="875"/>
                </a:lnTo>
                <a:lnTo>
                  <a:pt x="1587" y="882"/>
                </a:lnTo>
                <a:lnTo>
                  <a:pt x="1582" y="887"/>
                </a:lnTo>
                <a:lnTo>
                  <a:pt x="1579" y="891"/>
                </a:lnTo>
                <a:lnTo>
                  <a:pt x="1574" y="894"/>
                </a:lnTo>
                <a:lnTo>
                  <a:pt x="1574" y="894"/>
                </a:lnTo>
                <a:lnTo>
                  <a:pt x="1565" y="898"/>
                </a:lnTo>
                <a:lnTo>
                  <a:pt x="1557" y="902"/>
                </a:lnTo>
                <a:lnTo>
                  <a:pt x="1540" y="907"/>
                </a:lnTo>
                <a:lnTo>
                  <a:pt x="1521" y="912"/>
                </a:lnTo>
                <a:lnTo>
                  <a:pt x="1521" y="912"/>
                </a:lnTo>
                <a:lnTo>
                  <a:pt x="1513" y="912"/>
                </a:lnTo>
                <a:lnTo>
                  <a:pt x="1496" y="913"/>
                </a:lnTo>
                <a:lnTo>
                  <a:pt x="1487" y="913"/>
                </a:lnTo>
                <a:lnTo>
                  <a:pt x="1479" y="915"/>
                </a:lnTo>
                <a:lnTo>
                  <a:pt x="1474" y="917"/>
                </a:lnTo>
                <a:lnTo>
                  <a:pt x="1472" y="918"/>
                </a:lnTo>
                <a:lnTo>
                  <a:pt x="1472" y="921"/>
                </a:lnTo>
                <a:lnTo>
                  <a:pt x="1472" y="921"/>
                </a:lnTo>
                <a:lnTo>
                  <a:pt x="1475" y="943"/>
                </a:lnTo>
                <a:lnTo>
                  <a:pt x="1483" y="980"/>
                </a:lnTo>
                <a:lnTo>
                  <a:pt x="1494" y="1032"/>
                </a:lnTo>
                <a:lnTo>
                  <a:pt x="1494" y="1032"/>
                </a:lnTo>
                <a:lnTo>
                  <a:pt x="1532" y="1071"/>
                </a:lnTo>
                <a:lnTo>
                  <a:pt x="1560" y="1101"/>
                </a:lnTo>
                <a:lnTo>
                  <a:pt x="1574" y="1117"/>
                </a:lnTo>
                <a:lnTo>
                  <a:pt x="1574" y="1117"/>
                </a:lnTo>
                <a:lnTo>
                  <a:pt x="1593" y="1140"/>
                </a:lnTo>
                <a:lnTo>
                  <a:pt x="1628" y="1181"/>
                </a:lnTo>
                <a:lnTo>
                  <a:pt x="1677" y="1238"/>
                </a:lnTo>
                <a:lnTo>
                  <a:pt x="1677" y="1265"/>
                </a:lnTo>
                <a:lnTo>
                  <a:pt x="1713" y="1301"/>
                </a:lnTo>
                <a:lnTo>
                  <a:pt x="1718" y="1314"/>
                </a:lnTo>
                <a:lnTo>
                  <a:pt x="1718" y="1314"/>
                </a:lnTo>
                <a:lnTo>
                  <a:pt x="1718" y="1317"/>
                </a:lnTo>
                <a:lnTo>
                  <a:pt x="1715" y="1323"/>
                </a:lnTo>
                <a:lnTo>
                  <a:pt x="1712" y="1327"/>
                </a:lnTo>
                <a:lnTo>
                  <a:pt x="1707" y="1333"/>
                </a:lnTo>
                <a:lnTo>
                  <a:pt x="1700" y="1342"/>
                </a:lnTo>
                <a:lnTo>
                  <a:pt x="1695" y="1345"/>
                </a:lnTo>
                <a:lnTo>
                  <a:pt x="1722" y="1350"/>
                </a:lnTo>
                <a:lnTo>
                  <a:pt x="1722" y="1376"/>
                </a:lnTo>
                <a:lnTo>
                  <a:pt x="1722" y="1376"/>
                </a:lnTo>
                <a:lnTo>
                  <a:pt x="1687" y="1394"/>
                </a:lnTo>
                <a:lnTo>
                  <a:pt x="1661" y="1408"/>
                </a:lnTo>
                <a:lnTo>
                  <a:pt x="1646" y="1417"/>
                </a:lnTo>
                <a:lnTo>
                  <a:pt x="1646" y="1417"/>
                </a:lnTo>
                <a:lnTo>
                  <a:pt x="1640" y="1422"/>
                </a:lnTo>
                <a:lnTo>
                  <a:pt x="1634" y="1429"/>
                </a:lnTo>
                <a:lnTo>
                  <a:pt x="1624" y="1437"/>
                </a:lnTo>
                <a:lnTo>
                  <a:pt x="1617" y="1440"/>
                </a:lnTo>
                <a:lnTo>
                  <a:pt x="1610" y="1444"/>
                </a:lnTo>
                <a:lnTo>
                  <a:pt x="1610" y="1444"/>
                </a:lnTo>
                <a:lnTo>
                  <a:pt x="1601" y="1446"/>
                </a:lnTo>
                <a:lnTo>
                  <a:pt x="1589" y="1446"/>
                </a:lnTo>
                <a:lnTo>
                  <a:pt x="1576" y="1446"/>
                </a:lnTo>
                <a:lnTo>
                  <a:pt x="1562" y="1445"/>
                </a:lnTo>
                <a:lnTo>
                  <a:pt x="1540" y="1441"/>
                </a:lnTo>
                <a:lnTo>
                  <a:pt x="1530" y="1439"/>
                </a:lnTo>
                <a:lnTo>
                  <a:pt x="1512" y="1412"/>
                </a:lnTo>
                <a:lnTo>
                  <a:pt x="1512" y="1412"/>
                </a:lnTo>
                <a:lnTo>
                  <a:pt x="1517" y="1406"/>
                </a:lnTo>
                <a:lnTo>
                  <a:pt x="1523" y="1401"/>
                </a:lnTo>
                <a:lnTo>
                  <a:pt x="1526" y="1400"/>
                </a:lnTo>
                <a:lnTo>
                  <a:pt x="1530" y="1399"/>
                </a:lnTo>
                <a:lnTo>
                  <a:pt x="1530" y="1399"/>
                </a:lnTo>
                <a:lnTo>
                  <a:pt x="1541" y="1397"/>
                </a:lnTo>
                <a:lnTo>
                  <a:pt x="1555" y="1392"/>
                </a:lnTo>
                <a:lnTo>
                  <a:pt x="1574" y="1385"/>
                </a:lnTo>
                <a:lnTo>
                  <a:pt x="1601" y="1332"/>
                </a:lnTo>
                <a:lnTo>
                  <a:pt x="1592" y="1309"/>
                </a:lnTo>
                <a:lnTo>
                  <a:pt x="1570" y="1292"/>
                </a:lnTo>
                <a:lnTo>
                  <a:pt x="1570" y="1292"/>
                </a:lnTo>
                <a:lnTo>
                  <a:pt x="1558" y="1265"/>
                </a:lnTo>
                <a:lnTo>
                  <a:pt x="1548" y="1242"/>
                </a:lnTo>
                <a:lnTo>
                  <a:pt x="1539" y="1225"/>
                </a:lnTo>
                <a:lnTo>
                  <a:pt x="1539" y="1225"/>
                </a:lnTo>
                <a:lnTo>
                  <a:pt x="1532" y="1216"/>
                </a:lnTo>
                <a:lnTo>
                  <a:pt x="1521" y="1203"/>
                </a:lnTo>
                <a:lnTo>
                  <a:pt x="1491" y="1171"/>
                </a:lnTo>
                <a:lnTo>
                  <a:pt x="1449" y="1131"/>
                </a:lnTo>
                <a:lnTo>
                  <a:pt x="1449" y="1131"/>
                </a:lnTo>
                <a:lnTo>
                  <a:pt x="1416" y="1105"/>
                </a:lnTo>
                <a:lnTo>
                  <a:pt x="1391" y="1085"/>
                </a:lnTo>
                <a:lnTo>
                  <a:pt x="1382" y="1078"/>
                </a:lnTo>
                <a:lnTo>
                  <a:pt x="1378" y="1073"/>
                </a:lnTo>
                <a:lnTo>
                  <a:pt x="1378" y="1073"/>
                </a:lnTo>
                <a:lnTo>
                  <a:pt x="1352" y="1007"/>
                </a:lnTo>
                <a:lnTo>
                  <a:pt x="1328" y="947"/>
                </a:lnTo>
                <a:lnTo>
                  <a:pt x="1311" y="88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4">
            <a:extLst>
              <a:ext uri="{FF2B5EF4-FFF2-40B4-BE49-F238E27FC236}">
                <a16:creationId xmlns:a16="http://schemas.microsoft.com/office/drawing/2014/main" id="{AC0CA660-DA62-44DD-98AE-AFC3DA026377}"/>
              </a:ext>
            </a:extLst>
          </p:cNvPr>
          <p:cNvSpPr>
            <a:spLocks noEditPoints="1"/>
          </p:cNvSpPr>
          <p:nvPr/>
        </p:nvSpPr>
        <p:spPr bwMode="auto">
          <a:xfrm>
            <a:off x="2472797" y="858326"/>
            <a:ext cx="1221034" cy="1620026"/>
          </a:xfrm>
          <a:custGeom>
            <a:avLst/>
            <a:gdLst>
              <a:gd name="T0" fmla="*/ 2642 w 2944"/>
              <a:gd name="T1" fmla="*/ 3096 h 3906"/>
              <a:gd name="T2" fmla="*/ 2474 w 2944"/>
              <a:gd name="T3" fmla="*/ 2954 h 3906"/>
              <a:gd name="T4" fmla="*/ 2386 w 2944"/>
              <a:gd name="T5" fmla="*/ 2942 h 3906"/>
              <a:gd name="T6" fmla="*/ 1748 w 2944"/>
              <a:gd name="T7" fmla="*/ 2527 h 3906"/>
              <a:gd name="T8" fmla="*/ 1660 w 2944"/>
              <a:gd name="T9" fmla="*/ 2507 h 3906"/>
              <a:gd name="T10" fmla="*/ 1820 w 2944"/>
              <a:gd name="T11" fmla="*/ 2231 h 3906"/>
              <a:gd name="T12" fmla="*/ 1648 w 2944"/>
              <a:gd name="T13" fmla="*/ 1939 h 3906"/>
              <a:gd name="T14" fmla="*/ 1512 w 2944"/>
              <a:gd name="T15" fmla="*/ 1863 h 3906"/>
              <a:gd name="T16" fmla="*/ 940 w 2944"/>
              <a:gd name="T17" fmla="*/ 2013 h 3906"/>
              <a:gd name="T18" fmla="*/ 892 w 2944"/>
              <a:gd name="T19" fmla="*/ 2235 h 3906"/>
              <a:gd name="T20" fmla="*/ 776 w 2944"/>
              <a:gd name="T21" fmla="*/ 1937 h 3906"/>
              <a:gd name="T22" fmla="*/ 882 w 2944"/>
              <a:gd name="T23" fmla="*/ 1693 h 3906"/>
              <a:gd name="T24" fmla="*/ 1120 w 2944"/>
              <a:gd name="T25" fmla="*/ 1533 h 3906"/>
              <a:gd name="T26" fmla="*/ 1000 w 2944"/>
              <a:gd name="T27" fmla="*/ 1551 h 3906"/>
              <a:gd name="T28" fmla="*/ 1190 w 2944"/>
              <a:gd name="T29" fmla="*/ 1467 h 3906"/>
              <a:gd name="T30" fmla="*/ 1206 w 2944"/>
              <a:gd name="T31" fmla="*/ 1385 h 3906"/>
              <a:gd name="T32" fmla="*/ 1036 w 2944"/>
              <a:gd name="T33" fmla="*/ 1371 h 3906"/>
              <a:gd name="T34" fmla="*/ 1248 w 2944"/>
              <a:gd name="T35" fmla="*/ 40 h 3906"/>
              <a:gd name="T36" fmla="*/ 1362 w 2944"/>
              <a:gd name="T37" fmla="*/ 204 h 3906"/>
              <a:gd name="T38" fmla="*/ 1320 w 2944"/>
              <a:gd name="T39" fmla="*/ 478 h 3906"/>
              <a:gd name="T40" fmla="*/ 1130 w 2944"/>
              <a:gd name="T41" fmla="*/ 616 h 3906"/>
              <a:gd name="T42" fmla="*/ 1044 w 2944"/>
              <a:gd name="T43" fmla="*/ 1057 h 3906"/>
              <a:gd name="T44" fmla="*/ 1300 w 2944"/>
              <a:gd name="T45" fmla="*/ 1277 h 3906"/>
              <a:gd name="T46" fmla="*/ 1364 w 2944"/>
              <a:gd name="T47" fmla="*/ 1439 h 3906"/>
              <a:gd name="T48" fmla="*/ 1774 w 2944"/>
              <a:gd name="T49" fmla="*/ 1979 h 3906"/>
              <a:gd name="T50" fmla="*/ 1874 w 2944"/>
              <a:gd name="T51" fmla="*/ 2133 h 3906"/>
              <a:gd name="T52" fmla="*/ 2092 w 2944"/>
              <a:gd name="T53" fmla="*/ 1947 h 3906"/>
              <a:gd name="T54" fmla="*/ 2300 w 2944"/>
              <a:gd name="T55" fmla="*/ 2141 h 3906"/>
              <a:gd name="T56" fmla="*/ 2322 w 2944"/>
              <a:gd name="T57" fmla="*/ 2411 h 3906"/>
              <a:gd name="T58" fmla="*/ 2464 w 2944"/>
              <a:gd name="T59" fmla="*/ 2477 h 3906"/>
              <a:gd name="T60" fmla="*/ 2358 w 2944"/>
              <a:gd name="T61" fmla="*/ 2521 h 3906"/>
              <a:gd name="T62" fmla="*/ 2568 w 2944"/>
              <a:gd name="T63" fmla="*/ 2753 h 3906"/>
              <a:gd name="T64" fmla="*/ 2820 w 2944"/>
              <a:gd name="T65" fmla="*/ 2763 h 3906"/>
              <a:gd name="T66" fmla="*/ 2878 w 2944"/>
              <a:gd name="T67" fmla="*/ 2917 h 3906"/>
              <a:gd name="T68" fmla="*/ 2802 w 2944"/>
              <a:gd name="T69" fmla="*/ 3144 h 3906"/>
              <a:gd name="T70" fmla="*/ 2944 w 2944"/>
              <a:gd name="T71" fmla="*/ 3318 h 3906"/>
              <a:gd name="T72" fmla="*/ 2824 w 2944"/>
              <a:gd name="T73" fmla="*/ 3514 h 3906"/>
              <a:gd name="T74" fmla="*/ 2804 w 2944"/>
              <a:gd name="T75" fmla="*/ 3802 h 3906"/>
              <a:gd name="T76" fmla="*/ 2532 w 2944"/>
              <a:gd name="T77" fmla="*/ 3850 h 3906"/>
              <a:gd name="T78" fmla="*/ 2606 w 2944"/>
              <a:gd name="T79" fmla="*/ 3552 h 3906"/>
              <a:gd name="T80" fmla="*/ 2504 w 2944"/>
              <a:gd name="T81" fmla="*/ 3236 h 3906"/>
              <a:gd name="T82" fmla="*/ 2090 w 2944"/>
              <a:gd name="T83" fmla="*/ 3200 h 3906"/>
              <a:gd name="T84" fmla="*/ 1808 w 2944"/>
              <a:gd name="T85" fmla="*/ 3428 h 3906"/>
              <a:gd name="T86" fmla="*/ 1584 w 2944"/>
              <a:gd name="T87" fmla="*/ 3690 h 3906"/>
              <a:gd name="T88" fmla="*/ 1364 w 2944"/>
              <a:gd name="T89" fmla="*/ 3534 h 3906"/>
              <a:gd name="T90" fmla="*/ 1462 w 2944"/>
              <a:gd name="T91" fmla="*/ 3352 h 3906"/>
              <a:gd name="T92" fmla="*/ 1500 w 2944"/>
              <a:gd name="T93" fmla="*/ 3232 h 3906"/>
              <a:gd name="T94" fmla="*/ 1088 w 2944"/>
              <a:gd name="T95" fmla="*/ 3128 h 3906"/>
              <a:gd name="T96" fmla="*/ 880 w 2944"/>
              <a:gd name="T97" fmla="*/ 3054 h 3906"/>
              <a:gd name="T98" fmla="*/ 756 w 2944"/>
              <a:gd name="T99" fmla="*/ 3288 h 3906"/>
              <a:gd name="T100" fmla="*/ 950 w 2944"/>
              <a:gd name="T101" fmla="*/ 3594 h 3906"/>
              <a:gd name="T102" fmla="*/ 338 w 2944"/>
              <a:gd name="T103" fmla="*/ 3586 h 3906"/>
              <a:gd name="T104" fmla="*/ 10 w 2944"/>
              <a:gd name="T105" fmla="*/ 3342 h 3906"/>
              <a:gd name="T106" fmla="*/ 160 w 2944"/>
              <a:gd name="T107" fmla="*/ 2769 h 3906"/>
              <a:gd name="T108" fmla="*/ 276 w 2944"/>
              <a:gd name="T109" fmla="*/ 2483 h 3906"/>
              <a:gd name="T110" fmla="*/ 254 w 2944"/>
              <a:gd name="T111" fmla="*/ 2041 h 3906"/>
              <a:gd name="T112" fmla="*/ 154 w 2944"/>
              <a:gd name="T113" fmla="*/ 1575 h 3906"/>
              <a:gd name="T114" fmla="*/ 204 w 2944"/>
              <a:gd name="T115" fmla="*/ 1311 h 3906"/>
              <a:gd name="T116" fmla="*/ 638 w 2944"/>
              <a:gd name="T117" fmla="*/ 510 h 3906"/>
              <a:gd name="T118" fmla="*/ 806 w 2944"/>
              <a:gd name="T119" fmla="*/ 302 h 3906"/>
              <a:gd name="T120" fmla="*/ 932 w 2944"/>
              <a:gd name="T121" fmla="*/ 86 h 3906"/>
              <a:gd name="T122" fmla="*/ 1148 w 2944"/>
              <a:gd name="T123" fmla="*/ 4 h 3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944" h="3906">
                <a:moveTo>
                  <a:pt x="2482" y="3202"/>
                </a:moveTo>
                <a:lnTo>
                  <a:pt x="2334" y="3170"/>
                </a:lnTo>
                <a:lnTo>
                  <a:pt x="2268" y="3170"/>
                </a:lnTo>
                <a:lnTo>
                  <a:pt x="2134" y="3136"/>
                </a:lnTo>
                <a:lnTo>
                  <a:pt x="2134" y="3136"/>
                </a:lnTo>
                <a:lnTo>
                  <a:pt x="2156" y="3126"/>
                </a:lnTo>
                <a:lnTo>
                  <a:pt x="2180" y="3118"/>
                </a:lnTo>
                <a:lnTo>
                  <a:pt x="2204" y="3110"/>
                </a:lnTo>
                <a:lnTo>
                  <a:pt x="2230" y="3104"/>
                </a:lnTo>
                <a:lnTo>
                  <a:pt x="2256" y="3098"/>
                </a:lnTo>
                <a:lnTo>
                  <a:pt x="2282" y="3096"/>
                </a:lnTo>
                <a:lnTo>
                  <a:pt x="2308" y="3092"/>
                </a:lnTo>
                <a:lnTo>
                  <a:pt x="2334" y="3092"/>
                </a:lnTo>
                <a:lnTo>
                  <a:pt x="2334" y="3092"/>
                </a:lnTo>
                <a:lnTo>
                  <a:pt x="2360" y="3092"/>
                </a:lnTo>
                <a:lnTo>
                  <a:pt x="2376" y="3094"/>
                </a:lnTo>
                <a:lnTo>
                  <a:pt x="2386" y="3096"/>
                </a:lnTo>
                <a:lnTo>
                  <a:pt x="2396" y="3104"/>
                </a:lnTo>
                <a:lnTo>
                  <a:pt x="2422" y="3136"/>
                </a:lnTo>
                <a:lnTo>
                  <a:pt x="2446" y="3164"/>
                </a:lnTo>
                <a:lnTo>
                  <a:pt x="2482" y="3202"/>
                </a:lnTo>
                <a:lnTo>
                  <a:pt x="2482" y="3202"/>
                </a:lnTo>
                <a:close/>
                <a:moveTo>
                  <a:pt x="2624" y="3062"/>
                </a:moveTo>
                <a:lnTo>
                  <a:pt x="2624" y="3062"/>
                </a:lnTo>
                <a:lnTo>
                  <a:pt x="2632" y="3072"/>
                </a:lnTo>
                <a:lnTo>
                  <a:pt x="2638" y="3084"/>
                </a:lnTo>
                <a:lnTo>
                  <a:pt x="2642" y="3096"/>
                </a:lnTo>
                <a:lnTo>
                  <a:pt x="2650" y="3106"/>
                </a:lnTo>
                <a:lnTo>
                  <a:pt x="2650" y="3106"/>
                </a:lnTo>
                <a:lnTo>
                  <a:pt x="2664" y="3122"/>
                </a:lnTo>
                <a:lnTo>
                  <a:pt x="2680" y="3136"/>
                </a:lnTo>
                <a:lnTo>
                  <a:pt x="2680" y="3136"/>
                </a:lnTo>
                <a:lnTo>
                  <a:pt x="2682" y="3138"/>
                </a:lnTo>
                <a:lnTo>
                  <a:pt x="2684" y="3146"/>
                </a:lnTo>
                <a:lnTo>
                  <a:pt x="2684" y="3146"/>
                </a:lnTo>
                <a:lnTo>
                  <a:pt x="2678" y="3180"/>
                </a:lnTo>
                <a:lnTo>
                  <a:pt x="2674" y="3208"/>
                </a:lnTo>
                <a:lnTo>
                  <a:pt x="2668" y="3232"/>
                </a:lnTo>
                <a:lnTo>
                  <a:pt x="2668" y="3232"/>
                </a:lnTo>
                <a:lnTo>
                  <a:pt x="2666" y="3252"/>
                </a:lnTo>
                <a:lnTo>
                  <a:pt x="2664" y="3262"/>
                </a:lnTo>
                <a:lnTo>
                  <a:pt x="2658" y="3272"/>
                </a:lnTo>
                <a:lnTo>
                  <a:pt x="2658" y="3272"/>
                </a:lnTo>
                <a:lnTo>
                  <a:pt x="2652" y="3280"/>
                </a:lnTo>
                <a:lnTo>
                  <a:pt x="2642" y="3290"/>
                </a:lnTo>
                <a:lnTo>
                  <a:pt x="2620" y="3306"/>
                </a:lnTo>
                <a:lnTo>
                  <a:pt x="2432" y="3082"/>
                </a:lnTo>
                <a:lnTo>
                  <a:pt x="2598" y="3050"/>
                </a:lnTo>
                <a:lnTo>
                  <a:pt x="2598" y="3050"/>
                </a:lnTo>
                <a:lnTo>
                  <a:pt x="2604" y="3052"/>
                </a:lnTo>
                <a:lnTo>
                  <a:pt x="2610" y="3054"/>
                </a:lnTo>
                <a:lnTo>
                  <a:pt x="2624" y="3062"/>
                </a:lnTo>
                <a:lnTo>
                  <a:pt x="2624" y="3062"/>
                </a:lnTo>
                <a:close/>
                <a:moveTo>
                  <a:pt x="2474" y="2954"/>
                </a:moveTo>
                <a:lnTo>
                  <a:pt x="2474" y="2954"/>
                </a:lnTo>
                <a:lnTo>
                  <a:pt x="2480" y="2956"/>
                </a:lnTo>
                <a:lnTo>
                  <a:pt x="2490" y="2958"/>
                </a:lnTo>
                <a:lnTo>
                  <a:pt x="2498" y="2958"/>
                </a:lnTo>
                <a:lnTo>
                  <a:pt x="2508" y="2960"/>
                </a:lnTo>
                <a:lnTo>
                  <a:pt x="2508" y="2960"/>
                </a:lnTo>
                <a:lnTo>
                  <a:pt x="2522" y="2968"/>
                </a:lnTo>
                <a:lnTo>
                  <a:pt x="2538" y="2980"/>
                </a:lnTo>
                <a:lnTo>
                  <a:pt x="2554" y="2996"/>
                </a:lnTo>
                <a:lnTo>
                  <a:pt x="2562" y="3008"/>
                </a:lnTo>
                <a:lnTo>
                  <a:pt x="2568" y="3020"/>
                </a:lnTo>
                <a:lnTo>
                  <a:pt x="2406" y="3050"/>
                </a:lnTo>
                <a:lnTo>
                  <a:pt x="2406" y="3050"/>
                </a:lnTo>
                <a:lnTo>
                  <a:pt x="2404" y="3050"/>
                </a:lnTo>
                <a:lnTo>
                  <a:pt x="2402" y="3048"/>
                </a:lnTo>
                <a:lnTo>
                  <a:pt x="2402" y="3048"/>
                </a:lnTo>
                <a:lnTo>
                  <a:pt x="2362" y="3006"/>
                </a:lnTo>
                <a:lnTo>
                  <a:pt x="2344" y="2986"/>
                </a:lnTo>
                <a:lnTo>
                  <a:pt x="2338" y="2976"/>
                </a:lnTo>
                <a:lnTo>
                  <a:pt x="2338" y="2976"/>
                </a:lnTo>
                <a:lnTo>
                  <a:pt x="2340" y="2970"/>
                </a:lnTo>
                <a:lnTo>
                  <a:pt x="2342" y="2964"/>
                </a:lnTo>
                <a:lnTo>
                  <a:pt x="2344" y="2956"/>
                </a:lnTo>
                <a:lnTo>
                  <a:pt x="2346" y="2946"/>
                </a:lnTo>
                <a:lnTo>
                  <a:pt x="2346" y="2946"/>
                </a:lnTo>
                <a:lnTo>
                  <a:pt x="2386" y="2942"/>
                </a:lnTo>
                <a:lnTo>
                  <a:pt x="2386" y="2942"/>
                </a:lnTo>
                <a:lnTo>
                  <a:pt x="2392" y="2942"/>
                </a:lnTo>
                <a:lnTo>
                  <a:pt x="2394" y="2944"/>
                </a:lnTo>
                <a:lnTo>
                  <a:pt x="2398" y="2948"/>
                </a:lnTo>
                <a:lnTo>
                  <a:pt x="2402" y="2948"/>
                </a:lnTo>
                <a:lnTo>
                  <a:pt x="2402" y="2948"/>
                </a:lnTo>
                <a:lnTo>
                  <a:pt x="2410" y="2946"/>
                </a:lnTo>
                <a:lnTo>
                  <a:pt x="2422" y="2942"/>
                </a:lnTo>
                <a:lnTo>
                  <a:pt x="2436" y="2936"/>
                </a:lnTo>
                <a:lnTo>
                  <a:pt x="2442" y="2934"/>
                </a:lnTo>
                <a:lnTo>
                  <a:pt x="2442" y="2934"/>
                </a:lnTo>
                <a:lnTo>
                  <a:pt x="2448" y="2936"/>
                </a:lnTo>
                <a:lnTo>
                  <a:pt x="2456" y="2942"/>
                </a:lnTo>
                <a:lnTo>
                  <a:pt x="2466" y="2948"/>
                </a:lnTo>
                <a:lnTo>
                  <a:pt x="2474" y="2954"/>
                </a:lnTo>
                <a:lnTo>
                  <a:pt x="2474" y="2954"/>
                </a:lnTo>
                <a:close/>
                <a:moveTo>
                  <a:pt x="1782" y="2453"/>
                </a:moveTo>
                <a:lnTo>
                  <a:pt x="1782" y="2453"/>
                </a:lnTo>
                <a:lnTo>
                  <a:pt x="1778" y="2463"/>
                </a:lnTo>
                <a:lnTo>
                  <a:pt x="1772" y="2469"/>
                </a:lnTo>
                <a:lnTo>
                  <a:pt x="1760" y="2479"/>
                </a:lnTo>
                <a:lnTo>
                  <a:pt x="1760" y="2479"/>
                </a:lnTo>
                <a:lnTo>
                  <a:pt x="1756" y="2483"/>
                </a:lnTo>
                <a:lnTo>
                  <a:pt x="1752" y="2487"/>
                </a:lnTo>
                <a:lnTo>
                  <a:pt x="1750" y="2499"/>
                </a:lnTo>
                <a:lnTo>
                  <a:pt x="1750" y="2513"/>
                </a:lnTo>
                <a:lnTo>
                  <a:pt x="1748" y="2527"/>
                </a:lnTo>
                <a:lnTo>
                  <a:pt x="1748" y="2527"/>
                </a:lnTo>
                <a:lnTo>
                  <a:pt x="1738" y="2553"/>
                </a:lnTo>
                <a:lnTo>
                  <a:pt x="1728" y="2577"/>
                </a:lnTo>
                <a:lnTo>
                  <a:pt x="1728" y="2577"/>
                </a:lnTo>
                <a:lnTo>
                  <a:pt x="1726" y="2581"/>
                </a:lnTo>
                <a:lnTo>
                  <a:pt x="1722" y="2581"/>
                </a:lnTo>
                <a:lnTo>
                  <a:pt x="1718" y="2583"/>
                </a:lnTo>
                <a:lnTo>
                  <a:pt x="1716" y="2587"/>
                </a:lnTo>
                <a:lnTo>
                  <a:pt x="1716" y="2587"/>
                </a:lnTo>
                <a:lnTo>
                  <a:pt x="1708" y="2617"/>
                </a:lnTo>
                <a:lnTo>
                  <a:pt x="1700" y="2647"/>
                </a:lnTo>
                <a:lnTo>
                  <a:pt x="1692" y="2677"/>
                </a:lnTo>
                <a:lnTo>
                  <a:pt x="1684" y="2709"/>
                </a:lnTo>
                <a:lnTo>
                  <a:pt x="1684" y="2709"/>
                </a:lnTo>
                <a:lnTo>
                  <a:pt x="1684" y="2695"/>
                </a:lnTo>
                <a:lnTo>
                  <a:pt x="1680" y="2679"/>
                </a:lnTo>
                <a:lnTo>
                  <a:pt x="1678" y="2671"/>
                </a:lnTo>
                <a:lnTo>
                  <a:pt x="1674" y="2665"/>
                </a:lnTo>
                <a:lnTo>
                  <a:pt x="1668" y="2661"/>
                </a:lnTo>
                <a:lnTo>
                  <a:pt x="1660" y="2657"/>
                </a:lnTo>
                <a:lnTo>
                  <a:pt x="1700" y="2535"/>
                </a:lnTo>
                <a:lnTo>
                  <a:pt x="1700" y="2535"/>
                </a:lnTo>
                <a:lnTo>
                  <a:pt x="1696" y="2529"/>
                </a:lnTo>
                <a:lnTo>
                  <a:pt x="1690" y="2525"/>
                </a:lnTo>
                <a:lnTo>
                  <a:pt x="1678" y="2519"/>
                </a:lnTo>
                <a:lnTo>
                  <a:pt x="1668" y="2515"/>
                </a:lnTo>
                <a:lnTo>
                  <a:pt x="1664" y="2511"/>
                </a:lnTo>
                <a:lnTo>
                  <a:pt x="1660" y="2507"/>
                </a:lnTo>
                <a:lnTo>
                  <a:pt x="1660" y="2507"/>
                </a:lnTo>
                <a:lnTo>
                  <a:pt x="1652" y="2479"/>
                </a:lnTo>
                <a:lnTo>
                  <a:pt x="1644" y="2449"/>
                </a:lnTo>
                <a:lnTo>
                  <a:pt x="1632" y="2383"/>
                </a:lnTo>
                <a:lnTo>
                  <a:pt x="1624" y="2329"/>
                </a:lnTo>
                <a:lnTo>
                  <a:pt x="1622" y="2303"/>
                </a:lnTo>
                <a:lnTo>
                  <a:pt x="1622" y="2303"/>
                </a:lnTo>
                <a:lnTo>
                  <a:pt x="1622" y="2297"/>
                </a:lnTo>
                <a:lnTo>
                  <a:pt x="1624" y="2293"/>
                </a:lnTo>
                <a:lnTo>
                  <a:pt x="1782" y="2453"/>
                </a:lnTo>
                <a:close/>
                <a:moveTo>
                  <a:pt x="1926" y="2287"/>
                </a:moveTo>
                <a:lnTo>
                  <a:pt x="1926" y="2287"/>
                </a:lnTo>
                <a:lnTo>
                  <a:pt x="1924" y="2291"/>
                </a:lnTo>
                <a:lnTo>
                  <a:pt x="1924" y="2293"/>
                </a:lnTo>
                <a:lnTo>
                  <a:pt x="1918" y="2297"/>
                </a:lnTo>
                <a:lnTo>
                  <a:pt x="1910" y="2297"/>
                </a:lnTo>
                <a:lnTo>
                  <a:pt x="1902" y="2297"/>
                </a:lnTo>
                <a:lnTo>
                  <a:pt x="1894" y="2297"/>
                </a:lnTo>
                <a:lnTo>
                  <a:pt x="1888" y="2299"/>
                </a:lnTo>
                <a:lnTo>
                  <a:pt x="1886" y="2301"/>
                </a:lnTo>
                <a:lnTo>
                  <a:pt x="1886" y="2303"/>
                </a:lnTo>
                <a:lnTo>
                  <a:pt x="1886" y="2313"/>
                </a:lnTo>
                <a:lnTo>
                  <a:pt x="1886" y="2313"/>
                </a:lnTo>
                <a:lnTo>
                  <a:pt x="1852" y="2273"/>
                </a:lnTo>
                <a:lnTo>
                  <a:pt x="1834" y="2251"/>
                </a:lnTo>
                <a:lnTo>
                  <a:pt x="1820" y="2231"/>
                </a:lnTo>
                <a:lnTo>
                  <a:pt x="1820" y="2231"/>
                </a:lnTo>
                <a:lnTo>
                  <a:pt x="1814" y="2213"/>
                </a:lnTo>
                <a:lnTo>
                  <a:pt x="1810" y="2195"/>
                </a:lnTo>
                <a:lnTo>
                  <a:pt x="1806" y="2169"/>
                </a:lnTo>
                <a:lnTo>
                  <a:pt x="1806" y="2163"/>
                </a:lnTo>
                <a:lnTo>
                  <a:pt x="1806" y="2163"/>
                </a:lnTo>
                <a:lnTo>
                  <a:pt x="1828" y="2181"/>
                </a:lnTo>
                <a:lnTo>
                  <a:pt x="1868" y="2215"/>
                </a:lnTo>
                <a:lnTo>
                  <a:pt x="1890" y="2235"/>
                </a:lnTo>
                <a:lnTo>
                  <a:pt x="1908" y="2255"/>
                </a:lnTo>
                <a:lnTo>
                  <a:pt x="1920" y="2273"/>
                </a:lnTo>
                <a:lnTo>
                  <a:pt x="1924" y="2279"/>
                </a:lnTo>
                <a:lnTo>
                  <a:pt x="1926" y="2287"/>
                </a:lnTo>
                <a:lnTo>
                  <a:pt x="1926" y="2287"/>
                </a:lnTo>
                <a:close/>
                <a:moveTo>
                  <a:pt x="1556" y="1893"/>
                </a:moveTo>
                <a:lnTo>
                  <a:pt x="1556" y="1893"/>
                </a:lnTo>
                <a:lnTo>
                  <a:pt x="1566" y="1897"/>
                </a:lnTo>
                <a:lnTo>
                  <a:pt x="1576" y="1899"/>
                </a:lnTo>
                <a:lnTo>
                  <a:pt x="1588" y="1903"/>
                </a:lnTo>
                <a:lnTo>
                  <a:pt x="1600" y="1907"/>
                </a:lnTo>
                <a:lnTo>
                  <a:pt x="1600" y="1907"/>
                </a:lnTo>
                <a:lnTo>
                  <a:pt x="1604" y="1911"/>
                </a:lnTo>
                <a:lnTo>
                  <a:pt x="1610" y="1915"/>
                </a:lnTo>
                <a:lnTo>
                  <a:pt x="1622" y="1929"/>
                </a:lnTo>
                <a:lnTo>
                  <a:pt x="1628" y="1935"/>
                </a:lnTo>
                <a:lnTo>
                  <a:pt x="1636" y="1939"/>
                </a:lnTo>
                <a:lnTo>
                  <a:pt x="1642" y="1941"/>
                </a:lnTo>
                <a:lnTo>
                  <a:pt x="1648" y="1939"/>
                </a:lnTo>
                <a:lnTo>
                  <a:pt x="1648" y="1939"/>
                </a:lnTo>
                <a:lnTo>
                  <a:pt x="1644" y="1945"/>
                </a:lnTo>
                <a:lnTo>
                  <a:pt x="1638" y="1951"/>
                </a:lnTo>
                <a:lnTo>
                  <a:pt x="1638" y="1951"/>
                </a:lnTo>
                <a:lnTo>
                  <a:pt x="1622" y="1955"/>
                </a:lnTo>
                <a:lnTo>
                  <a:pt x="1608" y="1961"/>
                </a:lnTo>
                <a:lnTo>
                  <a:pt x="1576" y="1975"/>
                </a:lnTo>
                <a:lnTo>
                  <a:pt x="1546" y="1991"/>
                </a:lnTo>
                <a:lnTo>
                  <a:pt x="1514" y="2005"/>
                </a:lnTo>
                <a:lnTo>
                  <a:pt x="1514" y="2005"/>
                </a:lnTo>
                <a:lnTo>
                  <a:pt x="1496" y="1975"/>
                </a:lnTo>
                <a:lnTo>
                  <a:pt x="1486" y="1961"/>
                </a:lnTo>
                <a:lnTo>
                  <a:pt x="1482" y="1953"/>
                </a:lnTo>
                <a:lnTo>
                  <a:pt x="1482" y="1953"/>
                </a:lnTo>
                <a:lnTo>
                  <a:pt x="1496" y="1933"/>
                </a:lnTo>
                <a:lnTo>
                  <a:pt x="1506" y="1917"/>
                </a:lnTo>
                <a:lnTo>
                  <a:pt x="1508" y="1911"/>
                </a:lnTo>
                <a:lnTo>
                  <a:pt x="1510" y="1905"/>
                </a:lnTo>
                <a:lnTo>
                  <a:pt x="1510" y="1905"/>
                </a:lnTo>
                <a:lnTo>
                  <a:pt x="1508" y="1899"/>
                </a:lnTo>
                <a:lnTo>
                  <a:pt x="1506" y="1891"/>
                </a:lnTo>
                <a:lnTo>
                  <a:pt x="1496" y="1875"/>
                </a:lnTo>
                <a:lnTo>
                  <a:pt x="1496" y="1875"/>
                </a:lnTo>
                <a:lnTo>
                  <a:pt x="1502" y="1867"/>
                </a:lnTo>
                <a:lnTo>
                  <a:pt x="1506" y="1865"/>
                </a:lnTo>
                <a:lnTo>
                  <a:pt x="1512" y="1863"/>
                </a:lnTo>
                <a:lnTo>
                  <a:pt x="1512" y="1863"/>
                </a:lnTo>
                <a:lnTo>
                  <a:pt x="1518" y="1867"/>
                </a:lnTo>
                <a:lnTo>
                  <a:pt x="1530" y="1875"/>
                </a:lnTo>
                <a:lnTo>
                  <a:pt x="1542" y="1885"/>
                </a:lnTo>
                <a:lnTo>
                  <a:pt x="1556" y="1893"/>
                </a:lnTo>
                <a:lnTo>
                  <a:pt x="1556" y="1893"/>
                </a:lnTo>
                <a:close/>
                <a:moveTo>
                  <a:pt x="968" y="1689"/>
                </a:moveTo>
                <a:lnTo>
                  <a:pt x="968" y="1689"/>
                </a:lnTo>
                <a:lnTo>
                  <a:pt x="992" y="1709"/>
                </a:lnTo>
                <a:lnTo>
                  <a:pt x="1026" y="1743"/>
                </a:lnTo>
                <a:lnTo>
                  <a:pt x="1044" y="1761"/>
                </a:lnTo>
                <a:lnTo>
                  <a:pt x="1058" y="1779"/>
                </a:lnTo>
                <a:lnTo>
                  <a:pt x="1068" y="1795"/>
                </a:lnTo>
                <a:lnTo>
                  <a:pt x="1072" y="1801"/>
                </a:lnTo>
                <a:lnTo>
                  <a:pt x="1072" y="1807"/>
                </a:lnTo>
                <a:lnTo>
                  <a:pt x="1058" y="1973"/>
                </a:lnTo>
                <a:lnTo>
                  <a:pt x="1010" y="1973"/>
                </a:lnTo>
                <a:lnTo>
                  <a:pt x="1010" y="1973"/>
                </a:lnTo>
                <a:lnTo>
                  <a:pt x="1002" y="1973"/>
                </a:lnTo>
                <a:lnTo>
                  <a:pt x="996" y="1973"/>
                </a:lnTo>
                <a:lnTo>
                  <a:pt x="988" y="1973"/>
                </a:lnTo>
                <a:lnTo>
                  <a:pt x="982" y="1975"/>
                </a:lnTo>
                <a:lnTo>
                  <a:pt x="982" y="1975"/>
                </a:lnTo>
                <a:lnTo>
                  <a:pt x="978" y="1977"/>
                </a:lnTo>
                <a:lnTo>
                  <a:pt x="972" y="1981"/>
                </a:lnTo>
                <a:lnTo>
                  <a:pt x="958" y="1993"/>
                </a:lnTo>
                <a:lnTo>
                  <a:pt x="944" y="2007"/>
                </a:lnTo>
                <a:lnTo>
                  <a:pt x="940" y="2013"/>
                </a:lnTo>
                <a:lnTo>
                  <a:pt x="938" y="2019"/>
                </a:lnTo>
                <a:lnTo>
                  <a:pt x="938" y="2019"/>
                </a:lnTo>
                <a:lnTo>
                  <a:pt x="940" y="2023"/>
                </a:lnTo>
                <a:lnTo>
                  <a:pt x="942" y="2027"/>
                </a:lnTo>
                <a:lnTo>
                  <a:pt x="954" y="2037"/>
                </a:lnTo>
                <a:lnTo>
                  <a:pt x="966" y="2045"/>
                </a:lnTo>
                <a:lnTo>
                  <a:pt x="976" y="2051"/>
                </a:lnTo>
                <a:lnTo>
                  <a:pt x="988" y="2051"/>
                </a:lnTo>
                <a:lnTo>
                  <a:pt x="1036" y="2051"/>
                </a:lnTo>
                <a:lnTo>
                  <a:pt x="1036" y="2051"/>
                </a:lnTo>
                <a:lnTo>
                  <a:pt x="1042" y="2055"/>
                </a:lnTo>
                <a:lnTo>
                  <a:pt x="1046" y="2057"/>
                </a:lnTo>
                <a:lnTo>
                  <a:pt x="1048" y="2063"/>
                </a:lnTo>
                <a:lnTo>
                  <a:pt x="1048" y="2067"/>
                </a:lnTo>
                <a:lnTo>
                  <a:pt x="1048" y="2067"/>
                </a:lnTo>
                <a:lnTo>
                  <a:pt x="1048" y="2075"/>
                </a:lnTo>
                <a:lnTo>
                  <a:pt x="1046" y="2079"/>
                </a:lnTo>
                <a:lnTo>
                  <a:pt x="1044" y="2081"/>
                </a:lnTo>
                <a:lnTo>
                  <a:pt x="1044" y="2081"/>
                </a:lnTo>
                <a:lnTo>
                  <a:pt x="978" y="2133"/>
                </a:lnTo>
                <a:lnTo>
                  <a:pt x="946" y="2159"/>
                </a:lnTo>
                <a:lnTo>
                  <a:pt x="914" y="2189"/>
                </a:lnTo>
                <a:lnTo>
                  <a:pt x="914" y="2189"/>
                </a:lnTo>
                <a:lnTo>
                  <a:pt x="906" y="2199"/>
                </a:lnTo>
                <a:lnTo>
                  <a:pt x="900" y="2211"/>
                </a:lnTo>
                <a:lnTo>
                  <a:pt x="892" y="2235"/>
                </a:lnTo>
                <a:lnTo>
                  <a:pt x="892" y="2235"/>
                </a:lnTo>
                <a:lnTo>
                  <a:pt x="878" y="2275"/>
                </a:lnTo>
                <a:lnTo>
                  <a:pt x="866" y="2321"/>
                </a:lnTo>
                <a:lnTo>
                  <a:pt x="866" y="2321"/>
                </a:lnTo>
                <a:lnTo>
                  <a:pt x="856" y="2371"/>
                </a:lnTo>
                <a:lnTo>
                  <a:pt x="846" y="2421"/>
                </a:lnTo>
                <a:lnTo>
                  <a:pt x="840" y="2471"/>
                </a:lnTo>
                <a:lnTo>
                  <a:pt x="838" y="2495"/>
                </a:lnTo>
                <a:lnTo>
                  <a:pt x="836" y="2519"/>
                </a:lnTo>
                <a:lnTo>
                  <a:pt x="836" y="2519"/>
                </a:lnTo>
                <a:lnTo>
                  <a:pt x="826" y="2447"/>
                </a:lnTo>
                <a:lnTo>
                  <a:pt x="810" y="2333"/>
                </a:lnTo>
                <a:lnTo>
                  <a:pt x="796" y="2209"/>
                </a:lnTo>
                <a:lnTo>
                  <a:pt x="792" y="2157"/>
                </a:lnTo>
                <a:lnTo>
                  <a:pt x="790" y="2115"/>
                </a:lnTo>
                <a:lnTo>
                  <a:pt x="790" y="1989"/>
                </a:lnTo>
                <a:lnTo>
                  <a:pt x="790" y="1989"/>
                </a:lnTo>
                <a:lnTo>
                  <a:pt x="788" y="1975"/>
                </a:lnTo>
                <a:lnTo>
                  <a:pt x="786" y="1969"/>
                </a:lnTo>
                <a:lnTo>
                  <a:pt x="784" y="1961"/>
                </a:lnTo>
                <a:lnTo>
                  <a:pt x="784" y="1961"/>
                </a:lnTo>
                <a:lnTo>
                  <a:pt x="782" y="1959"/>
                </a:lnTo>
                <a:lnTo>
                  <a:pt x="780" y="1959"/>
                </a:lnTo>
                <a:lnTo>
                  <a:pt x="776" y="1955"/>
                </a:lnTo>
                <a:lnTo>
                  <a:pt x="776" y="1955"/>
                </a:lnTo>
                <a:lnTo>
                  <a:pt x="774" y="1947"/>
                </a:lnTo>
                <a:lnTo>
                  <a:pt x="774" y="1941"/>
                </a:lnTo>
                <a:lnTo>
                  <a:pt x="776" y="1937"/>
                </a:lnTo>
                <a:lnTo>
                  <a:pt x="776" y="1855"/>
                </a:lnTo>
                <a:lnTo>
                  <a:pt x="776" y="1855"/>
                </a:lnTo>
                <a:lnTo>
                  <a:pt x="758" y="1801"/>
                </a:lnTo>
                <a:lnTo>
                  <a:pt x="746" y="1763"/>
                </a:lnTo>
                <a:lnTo>
                  <a:pt x="746" y="1763"/>
                </a:lnTo>
                <a:lnTo>
                  <a:pt x="748" y="1757"/>
                </a:lnTo>
                <a:lnTo>
                  <a:pt x="748" y="1753"/>
                </a:lnTo>
                <a:lnTo>
                  <a:pt x="752" y="1751"/>
                </a:lnTo>
                <a:lnTo>
                  <a:pt x="756" y="1751"/>
                </a:lnTo>
                <a:lnTo>
                  <a:pt x="756" y="1751"/>
                </a:lnTo>
                <a:lnTo>
                  <a:pt x="766" y="1753"/>
                </a:lnTo>
                <a:lnTo>
                  <a:pt x="776" y="1761"/>
                </a:lnTo>
                <a:lnTo>
                  <a:pt x="796" y="1781"/>
                </a:lnTo>
                <a:lnTo>
                  <a:pt x="806" y="1791"/>
                </a:lnTo>
                <a:lnTo>
                  <a:pt x="816" y="1801"/>
                </a:lnTo>
                <a:lnTo>
                  <a:pt x="826" y="1807"/>
                </a:lnTo>
                <a:lnTo>
                  <a:pt x="832" y="1809"/>
                </a:lnTo>
                <a:lnTo>
                  <a:pt x="836" y="1809"/>
                </a:lnTo>
                <a:lnTo>
                  <a:pt x="836" y="1809"/>
                </a:lnTo>
                <a:lnTo>
                  <a:pt x="842" y="1809"/>
                </a:lnTo>
                <a:lnTo>
                  <a:pt x="846" y="1805"/>
                </a:lnTo>
                <a:lnTo>
                  <a:pt x="854" y="1793"/>
                </a:lnTo>
                <a:lnTo>
                  <a:pt x="862" y="1777"/>
                </a:lnTo>
                <a:lnTo>
                  <a:pt x="868" y="1757"/>
                </a:lnTo>
                <a:lnTo>
                  <a:pt x="878" y="1719"/>
                </a:lnTo>
                <a:lnTo>
                  <a:pt x="882" y="1693"/>
                </a:lnTo>
                <a:lnTo>
                  <a:pt x="882" y="1693"/>
                </a:lnTo>
                <a:lnTo>
                  <a:pt x="886" y="1677"/>
                </a:lnTo>
                <a:lnTo>
                  <a:pt x="888" y="1659"/>
                </a:lnTo>
                <a:lnTo>
                  <a:pt x="888" y="1659"/>
                </a:lnTo>
                <a:lnTo>
                  <a:pt x="890" y="1641"/>
                </a:lnTo>
                <a:lnTo>
                  <a:pt x="890" y="1627"/>
                </a:lnTo>
                <a:lnTo>
                  <a:pt x="890" y="1627"/>
                </a:lnTo>
                <a:lnTo>
                  <a:pt x="890" y="1623"/>
                </a:lnTo>
                <a:lnTo>
                  <a:pt x="892" y="1619"/>
                </a:lnTo>
                <a:lnTo>
                  <a:pt x="896" y="1619"/>
                </a:lnTo>
                <a:lnTo>
                  <a:pt x="900" y="1617"/>
                </a:lnTo>
                <a:lnTo>
                  <a:pt x="900" y="1617"/>
                </a:lnTo>
                <a:lnTo>
                  <a:pt x="910" y="1625"/>
                </a:lnTo>
                <a:lnTo>
                  <a:pt x="928" y="1643"/>
                </a:lnTo>
                <a:lnTo>
                  <a:pt x="968" y="1689"/>
                </a:lnTo>
                <a:lnTo>
                  <a:pt x="968" y="1689"/>
                </a:lnTo>
                <a:close/>
                <a:moveTo>
                  <a:pt x="1096" y="1487"/>
                </a:moveTo>
                <a:lnTo>
                  <a:pt x="1096" y="1487"/>
                </a:lnTo>
                <a:lnTo>
                  <a:pt x="1100" y="1489"/>
                </a:lnTo>
                <a:lnTo>
                  <a:pt x="1102" y="1493"/>
                </a:lnTo>
                <a:lnTo>
                  <a:pt x="1102" y="1499"/>
                </a:lnTo>
                <a:lnTo>
                  <a:pt x="1102" y="1503"/>
                </a:lnTo>
                <a:lnTo>
                  <a:pt x="1102" y="1503"/>
                </a:lnTo>
                <a:lnTo>
                  <a:pt x="1108" y="1513"/>
                </a:lnTo>
                <a:lnTo>
                  <a:pt x="1114" y="1519"/>
                </a:lnTo>
                <a:lnTo>
                  <a:pt x="1120" y="1525"/>
                </a:lnTo>
                <a:lnTo>
                  <a:pt x="1120" y="1533"/>
                </a:lnTo>
                <a:lnTo>
                  <a:pt x="1120" y="1533"/>
                </a:lnTo>
                <a:lnTo>
                  <a:pt x="1120" y="1537"/>
                </a:lnTo>
                <a:lnTo>
                  <a:pt x="1116" y="1543"/>
                </a:lnTo>
                <a:lnTo>
                  <a:pt x="1106" y="1557"/>
                </a:lnTo>
                <a:lnTo>
                  <a:pt x="1096" y="1571"/>
                </a:lnTo>
                <a:lnTo>
                  <a:pt x="1092" y="1577"/>
                </a:lnTo>
                <a:lnTo>
                  <a:pt x="1092" y="1583"/>
                </a:lnTo>
                <a:lnTo>
                  <a:pt x="1092" y="1583"/>
                </a:lnTo>
                <a:lnTo>
                  <a:pt x="1094" y="1595"/>
                </a:lnTo>
                <a:lnTo>
                  <a:pt x="1102" y="1615"/>
                </a:lnTo>
                <a:lnTo>
                  <a:pt x="1108" y="1633"/>
                </a:lnTo>
                <a:lnTo>
                  <a:pt x="1112" y="1645"/>
                </a:lnTo>
                <a:lnTo>
                  <a:pt x="1108" y="1727"/>
                </a:lnTo>
                <a:lnTo>
                  <a:pt x="1096" y="1727"/>
                </a:lnTo>
                <a:lnTo>
                  <a:pt x="1096" y="1727"/>
                </a:lnTo>
                <a:lnTo>
                  <a:pt x="1022" y="1657"/>
                </a:lnTo>
                <a:lnTo>
                  <a:pt x="946" y="1581"/>
                </a:lnTo>
                <a:lnTo>
                  <a:pt x="946" y="1581"/>
                </a:lnTo>
                <a:lnTo>
                  <a:pt x="944" y="1577"/>
                </a:lnTo>
                <a:lnTo>
                  <a:pt x="944" y="1569"/>
                </a:lnTo>
                <a:lnTo>
                  <a:pt x="944" y="1569"/>
                </a:lnTo>
                <a:lnTo>
                  <a:pt x="966" y="1567"/>
                </a:lnTo>
                <a:lnTo>
                  <a:pt x="978" y="1567"/>
                </a:lnTo>
                <a:lnTo>
                  <a:pt x="990" y="1565"/>
                </a:lnTo>
                <a:lnTo>
                  <a:pt x="990" y="1565"/>
                </a:lnTo>
                <a:lnTo>
                  <a:pt x="992" y="1561"/>
                </a:lnTo>
                <a:lnTo>
                  <a:pt x="996" y="1557"/>
                </a:lnTo>
                <a:lnTo>
                  <a:pt x="1000" y="1551"/>
                </a:lnTo>
                <a:lnTo>
                  <a:pt x="1004" y="1547"/>
                </a:lnTo>
                <a:lnTo>
                  <a:pt x="1004" y="1547"/>
                </a:lnTo>
                <a:lnTo>
                  <a:pt x="1018" y="1535"/>
                </a:lnTo>
                <a:lnTo>
                  <a:pt x="1038" y="1521"/>
                </a:lnTo>
                <a:lnTo>
                  <a:pt x="1038" y="1521"/>
                </a:lnTo>
                <a:lnTo>
                  <a:pt x="1042" y="1517"/>
                </a:lnTo>
                <a:lnTo>
                  <a:pt x="1046" y="1515"/>
                </a:lnTo>
                <a:lnTo>
                  <a:pt x="1052" y="1513"/>
                </a:lnTo>
                <a:lnTo>
                  <a:pt x="1058" y="1509"/>
                </a:lnTo>
                <a:lnTo>
                  <a:pt x="1058" y="1509"/>
                </a:lnTo>
                <a:lnTo>
                  <a:pt x="1062" y="1503"/>
                </a:lnTo>
                <a:lnTo>
                  <a:pt x="1066" y="1499"/>
                </a:lnTo>
                <a:lnTo>
                  <a:pt x="1072" y="1487"/>
                </a:lnTo>
                <a:lnTo>
                  <a:pt x="1096" y="1487"/>
                </a:lnTo>
                <a:close/>
                <a:moveTo>
                  <a:pt x="1206" y="1385"/>
                </a:moveTo>
                <a:lnTo>
                  <a:pt x="1206" y="1385"/>
                </a:lnTo>
                <a:lnTo>
                  <a:pt x="1208" y="1385"/>
                </a:lnTo>
                <a:lnTo>
                  <a:pt x="1208" y="1385"/>
                </a:lnTo>
                <a:lnTo>
                  <a:pt x="1208" y="1389"/>
                </a:lnTo>
                <a:lnTo>
                  <a:pt x="1208" y="1389"/>
                </a:lnTo>
                <a:lnTo>
                  <a:pt x="1204" y="1397"/>
                </a:lnTo>
                <a:lnTo>
                  <a:pt x="1198" y="1411"/>
                </a:lnTo>
                <a:lnTo>
                  <a:pt x="1190" y="1429"/>
                </a:lnTo>
                <a:lnTo>
                  <a:pt x="1188" y="1439"/>
                </a:lnTo>
                <a:lnTo>
                  <a:pt x="1186" y="1447"/>
                </a:lnTo>
                <a:lnTo>
                  <a:pt x="1186" y="1447"/>
                </a:lnTo>
                <a:lnTo>
                  <a:pt x="1190" y="1467"/>
                </a:lnTo>
                <a:lnTo>
                  <a:pt x="1194" y="1489"/>
                </a:lnTo>
                <a:lnTo>
                  <a:pt x="1204" y="1519"/>
                </a:lnTo>
                <a:lnTo>
                  <a:pt x="1204" y="1519"/>
                </a:lnTo>
                <a:lnTo>
                  <a:pt x="1202" y="1523"/>
                </a:lnTo>
                <a:lnTo>
                  <a:pt x="1202" y="1527"/>
                </a:lnTo>
                <a:lnTo>
                  <a:pt x="1198" y="1529"/>
                </a:lnTo>
                <a:lnTo>
                  <a:pt x="1194" y="1531"/>
                </a:lnTo>
                <a:lnTo>
                  <a:pt x="1194" y="1531"/>
                </a:lnTo>
                <a:lnTo>
                  <a:pt x="1186" y="1527"/>
                </a:lnTo>
                <a:lnTo>
                  <a:pt x="1178" y="1521"/>
                </a:lnTo>
                <a:lnTo>
                  <a:pt x="1168" y="1511"/>
                </a:lnTo>
                <a:lnTo>
                  <a:pt x="1160" y="1499"/>
                </a:lnTo>
                <a:lnTo>
                  <a:pt x="1146" y="1473"/>
                </a:lnTo>
                <a:lnTo>
                  <a:pt x="1138" y="1455"/>
                </a:lnTo>
                <a:lnTo>
                  <a:pt x="1138" y="1455"/>
                </a:lnTo>
                <a:lnTo>
                  <a:pt x="1136" y="1451"/>
                </a:lnTo>
                <a:lnTo>
                  <a:pt x="1136" y="1447"/>
                </a:lnTo>
                <a:lnTo>
                  <a:pt x="1138" y="1437"/>
                </a:lnTo>
                <a:lnTo>
                  <a:pt x="1138" y="1437"/>
                </a:lnTo>
                <a:lnTo>
                  <a:pt x="1138" y="1423"/>
                </a:lnTo>
                <a:lnTo>
                  <a:pt x="1140" y="1415"/>
                </a:lnTo>
                <a:lnTo>
                  <a:pt x="1144" y="1407"/>
                </a:lnTo>
                <a:lnTo>
                  <a:pt x="1148" y="1401"/>
                </a:lnTo>
                <a:lnTo>
                  <a:pt x="1156" y="1395"/>
                </a:lnTo>
                <a:lnTo>
                  <a:pt x="1164" y="1389"/>
                </a:lnTo>
                <a:lnTo>
                  <a:pt x="1176" y="1385"/>
                </a:lnTo>
                <a:lnTo>
                  <a:pt x="1206" y="1385"/>
                </a:lnTo>
                <a:close/>
                <a:moveTo>
                  <a:pt x="1022" y="1329"/>
                </a:moveTo>
                <a:lnTo>
                  <a:pt x="1022" y="1329"/>
                </a:lnTo>
                <a:lnTo>
                  <a:pt x="1032" y="1333"/>
                </a:lnTo>
                <a:lnTo>
                  <a:pt x="1046" y="1333"/>
                </a:lnTo>
                <a:lnTo>
                  <a:pt x="1060" y="1335"/>
                </a:lnTo>
                <a:lnTo>
                  <a:pt x="1072" y="1339"/>
                </a:lnTo>
                <a:lnTo>
                  <a:pt x="1072" y="1339"/>
                </a:lnTo>
                <a:lnTo>
                  <a:pt x="1078" y="1341"/>
                </a:lnTo>
                <a:lnTo>
                  <a:pt x="1084" y="1345"/>
                </a:lnTo>
                <a:lnTo>
                  <a:pt x="1094" y="1355"/>
                </a:lnTo>
                <a:lnTo>
                  <a:pt x="1106" y="1363"/>
                </a:lnTo>
                <a:lnTo>
                  <a:pt x="1110" y="1367"/>
                </a:lnTo>
                <a:lnTo>
                  <a:pt x="1116" y="1367"/>
                </a:lnTo>
                <a:lnTo>
                  <a:pt x="1116" y="1367"/>
                </a:lnTo>
                <a:lnTo>
                  <a:pt x="1108" y="1375"/>
                </a:lnTo>
                <a:lnTo>
                  <a:pt x="1102" y="1377"/>
                </a:lnTo>
                <a:lnTo>
                  <a:pt x="1096" y="1377"/>
                </a:lnTo>
                <a:lnTo>
                  <a:pt x="1096" y="1377"/>
                </a:lnTo>
                <a:lnTo>
                  <a:pt x="1088" y="1375"/>
                </a:lnTo>
                <a:lnTo>
                  <a:pt x="1084" y="1373"/>
                </a:lnTo>
                <a:lnTo>
                  <a:pt x="1080" y="1373"/>
                </a:lnTo>
                <a:lnTo>
                  <a:pt x="1080" y="1373"/>
                </a:lnTo>
                <a:lnTo>
                  <a:pt x="1068" y="1375"/>
                </a:lnTo>
                <a:lnTo>
                  <a:pt x="1056" y="1377"/>
                </a:lnTo>
                <a:lnTo>
                  <a:pt x="1056" y="1377"/>
                </a:lnTo>
                <a:lnTo>
                  <a:pt x="1044" y="1375"/>
                </a:lnTo>
                <a:lnTo>
                  <a:pt x="1036" y="1371"/>
                </a:lnTo>
                <a:lnTo>
                  <a:pt x="1020" y="1359"/>
                </a:lnTo>
                <a:lnTo>
                  <a:pt x="1010" y="1353"/>
                </a:lnTo>
                <a:lnTo>
                  <a:pt x="1002" y="1347"/>
                </a:lnTo>
                <a:lnTo>
                  <a:pt x="990" y="1345"/>
                </a:lnTo>
                <a:lnTo>
                  <a:pt x="978" y="1345"/>
                </a:lnTo>
                <a:lnTo>
                  <a:pt x="978" y="1345"/>
                </a:lnTo>
                <a:lnTo>
                  <a:pt x="980" y="1329"/>
                </a:lnTo>
                <a:lnTo>
                  <a:pt x="982" y="1325"/>
                </a:lnTo>
                <a:lnTo>
                  <a:pt x="984" y="1321"/>
                </a:lnTo>
                <a:lnTo>
                  <a:pt x="988" y="1319"/>
                </a:lnTo>
                <a:lnTo>
                  <a:pt x="992" y="1319"/>
                </a:lnTo>
                <a:lnTo>
                  <a:pt x="1002" y="1319"/>
                </a:lnTo>
                <a:lnTo>
                  <a:pt x="1002" y="1319"/>
                </a:lnTo>
                <a:lnTo>
                  <a:pt x="1008" y="1319"/>
                </a:lnTo>
                <a:lnTo>
                  <a:pt x="1010" y="1321"/>
                </a:lnTo>
                <a:lnTo>
                  <a:pt x="1014" y="1325"/>
                </a:lnTo>
                <a:lnTo>
                  <a:pt x="1022" y="1329"/>
                </a:lnTo>
                <a:lnTo>
                  <a:pt x="1022" y="1329"/>
                </a:lnTo>
                <a:close/>
                <a:moveTo>
                  <a:pt x="1148" y="4"/>
                </a:moveTo>
                <a:lnTo>
                  <a:pt x="1148" y="4"/>
                </a:lnTo>
                <a:lnTo>
                  <a:pt x="1166" y="10"/>
                </a:lnTo>
                <a:lnTo>
                  <a:pt x="1186" y="16"/>
                </a:lnTo>
                <a:lnTo>
                  <a:pt x="1204" y="24"/>
                </a:lnTo>
                <a:lnTo>
                  <a:pt x="1222" y="30"/>
                </a:lnTo>
                <a:lnTo>
                  <a:pt x="1222" y="30"/>
                </a:lnTo>
                <a:lnTo>
                  <a:pt x="1236" y="34"/>
                </a:lnTo>
                <a:lnTo>
                  <a:pt x="1248" y="40"/>
                </a:lnTo>
                <a:lnTo>
                  <a:pt x="1272" y="52"/>
                </a:lnTo>
                <a:lnTo>
                  <a:pt x="1318" y="82"/>
                </a:lnTo>
                <a:lnTo>
                  <a:pt x="1318" y="82"/>
                </a:lnTo>
                <a:lnTo>
                  <a:pt x="1316" y="90"/>
                </a:lnTo>
                <a:lnTo>
                  <a:pt x="1316" y="98"/>
                </a:lnTo>
                <a:lnTo>
                  <a:pt x="1316" y="98"/>
                </a:lnTo>
                <a:lnTo>
                  <a:pt x="1316" y="104"/>
                </a:lnTo>
                <a:lnTo>
                  <a:pt x="1320" y="110"/>
                </a:lnTo>
                <a:lnTo>
                  <a:pt x="1324" y="114"/>
                </a:lnTo>
                <a:lnTo>
                  <a:pt x="1330" y="118"/>
                </a:lnTo>
                <a:lnTo>
                  <a:pt x="1342" y="124"/>
                </a:lnTo>
                <a:lnTo>
                  <a:pt x="1348" y="128"/>
                </a:lnTo>
                <a:lnTo>
                  <a:pt x="1352" y="132"/>
                </a:lnTo>
                <a:lnTo>
                  <a:pt x="1352" y="132"/>
                </a:lnTo>
                <a:lnTo>
                  <a:pt x="1354" y="138"/>
                </a:lnTo>
                <a:lnTo>
                  <a:pt x="1356" y="146"/>
                </a:lnTo>
                <a:lnTo>
                  <a:pt x="1356" y="152"/>
                </a:lnTo>
                <a:lnTo>
                  <a:pt x="1354" y="160"/>
                </a:lnTo>
                <a:lnTo>
                  <a:pt x="1354" y="160"/>
                </a:lnTo>
                <a:lnTo>
                  <a:pt x="1358" y="166"/>
                </a:lnTo>
                <a:lnTo>
                  <a:pt x="1358" y="170"/>
                </a:lnTo>
                <a:lnTo>
                  <a:pt x="1358" y="170"/>
                </a:lnTo>
                <a:lnTo>
                  <a:pt x="1362" y="180"/>
                </a:lnTo>
                <a:lnTo>
                  <a:pt x="1362" y="188"/>
                </a:lnTo>
                <a:lnTo>
                  <a:pt x="1362" y="196"/>
                </a:lnTo>
                <a:lnTo>
                  <a:pt x="1362" y="204"/>
                </a:lnTo>
                <a:lnTo>
                  <a:pt x="1362" y="204"/>
                </a:lnTo>
                <a:lnTo>
                  <a:pt x="1368" y="218"/>
                </a:lnTo>
                <a:lnTo>
                  <a:pt x="1374" y="228"/>
                </a:lnTo>
                <a:lnTo>
                  <a:pt x="1374" y="238"/>
                </a:lnTo>
                <a:lnTo>
                  <a:pt x="1374" y="238"/>
                </a:lnTo>
                <a:lnTo>
                  <a:pt x="1378" y="272"/>
                </a:lnTo>
                <a:lnTo>
                  <a:pt x="1378" y="272"/>
                </a:lnTo>
                <a:lnTo>
                  <a:pt x="1378" y="286"/>
                </a:lnTo>
                <a:lnTo>
                  <a:pt x="1374" y="298"/>
                </a:lnTo>
                <a:lnTo>
                  <a:pt x="1372" y="306"/>
                </a:lnTo>
                <a:lnTo>
                  <a:pt x="1366" y="314"/>
                </a:lnTo>
                <a:lnTo>
                  <a:pt x="1360" y="320"/>
                </a:lnTo>
                <a:lnTo>
                  <a:pt x="1354" y="324"/>
                </a:lnTo>
                <a:lnTo>
                  <a:pt x="1338" y="332"/>
                </a:lnTo>
                <a:lnTo>
                  <a:pt x="1324" y="336"/>
                </a:lnTo>
                <a:lnTo>
                  <a:pt x="1310" y="344"/>
                </a:lnTo>
                <a:lnTo>
                  <a:pt x="1306" y="348"/>
                </a:lnTo>
                <a:lnTo>
                  <a:pt x="1302" y="352"/>
                </a:lnTo>
                <a:lnTo>
                  <a:pt x="1300" y="358"/>
                </a:lnTo>
                <a:lnTo>
                  <a:pt x="1298" y="368"/>
                </a:lnTo>
                <a:lnTo>
                  <a:pt x="1298" y="368"/>
                </a:lnTo>
                <a:lnTo>
                  <a:pt x="1302" y="382"/>
                </a:lnTo>
                <a:lnTo>
                  <a:pt x="1310" y="408"/>
                </a:lnTo>
                <a:lnTo>
                  <a:pt x="1318" y="440"/>
                </a:lnTo>
                <a:lnTo>
                  <a:pt x="1322" y="454"/>
                </a:lnTo>
                <a:lnTo>
                  <a:pt x="1322" y="466"/>
                </a:lnTo>
                <a:lnTo>
                  <a:pt x="1322" y="466"/>
                </a:lnTo>
                <a:lnTo>
                  <a:pt x="1320" y="478"/>
                </a:lnTo>
                <a:lnTo>
                  <a:pt x="1318" y="482"/>
                </a:lnTo>
                <a:lnTo>
                  <a:pt x="1316" y="484"/>
                </a:lnTo>
                <a:lnTo>
                  <a:pt x="1316" y="484"/>
                </a:lnTo>
                <a:lnTo>
                  <a:pt x="1312" y="486"/>
                </a:lnTo>
                <a:lnTo>
                  <a:pt x="1308" y="488"/>
                </a:lnTo>
                <a:lnTo>
                  <a:pt x="1302" y="488"/>
                </a:lnTo>
                <a:lnTo>
                  <a:pt x="1298" y="492"/>
                </a:lnTo>
                <a:lnTo>
                  <a:pt x="1298" y="492"/>
                </a:lnTo>
                <a:lnTo>
                  <a:pt x="1292" y="496"/>
                </a:lnTo>
                <a:lnTo>
                  <a:pt x="1290" y="500"/>
                </a:lnTo>
                <a:lnTo>
                  <a:pt x="1286" y="512"/>
                </a:lnTo>
                <a:lnTo>
                  <a:pt x="1284" y="524"/>
                </a:lnTo>
                <a:lnTo>
                  <a:pt x="1282" y="530"/>
                </a:lnTo>
                <a:lnTo>
                  <a:pt x="1278" y="534"/>
                </a:lnTo>
                <a:lnTo>
                  <a:pt x="1278" y="534"/>
                </a:lnTo>
                <a:lnTo>
                  <a:pt x="1272" y="544"/>
                </a:lnTo>
                <a:lnTo>
                  <a:pt x="1262" y="550"/>
                </a:lnTo>
                <a:lnTo>
                  <a:pt x="1242" y="562"/>
                </a:lnTo>
                <a:lnTo>
                  <a:pt x="1218" y="574"/>
                </a:lnTo>
                <a:lnTo>
                  <a:pt x="1196" y="584"/>
                </a:lnTo>
                <a:lnTo>
                  <a:pt x="1196" y="584"/>
                </a:lnTo>
                <a:lnTo>
                  <a:pt x="1180" y="592"/>
                </a:lnTo>
                <a:lnTo>
                  <a:pt x="1162" y="604"/>
                </a:lnTo>
                <a:lnTo>
                  <a:pt x="1148" y="614"/>
                </a:lnTo>
                <a:lnTo>
                  <a:pt x="1140" y="618"/>
                </a:lnTo>
                <a:lnTo>
                  <a:pt x="1140" y="618"/>
                </a:lnTo>
                <a:lnTo>
                  <a:pt x="1130" y="616"/>
                </a:lnTo>
                <a:lnTo>
                  <a:pt x="1120" y="612"/>
                </a:lnTo>
                <a:lnTo>
                  <a:pt x="1096" y="600"/>
                </a:lnTo>
                <a:lnTo>
                  <a:pt x="1084" y="592"/>
                </a:lnTo>
                <a:lnTo>
                  <a:pt x="1070" y="586"/>
                </a:lnTo>
                <a:lnTo>
                  <a:pt x="1054" y="582"/>
                </a:lnTo>
                <a:lnTo>
                  <a:pt x="1038" y="580"/>
                </a:lnTo>
                <a:lnTo>
                  <a:pt x="1038" y="580"/>
                </a:lnTo>
                <a:lnTo>
                  <a:pt x="1022" y="584"/>
                </a:lnTo>
                <a:lnTo>
                  <a:pt x="1000" y="588"/>
                </a:lnTo>
                <a:lnTo>
                  <a:pt x="1000" y="588"/>
                </a:lnTo>
                <a:lnTo>
                  <a:pt x="998" y="588"/>
                </a:lnTo>
                <a:lnTo>
                  <a:pt x="998" y="590"/>
                </a:lnTo>
                <a:lnTo>
                  <a:pt x="996" y="594"/>
                </a:lnTo>
                <a:lnTo>
                  <a:pt x="996" y="594"/>
                </a:lnTo>
                <a:lnTo>
                  <a:pt x="1008" y="616"/>
                </a:lnTo>
                <a:lnTo>
                  <a:pt x="1034" y="668"/>
                </a:lnTo>
                <a:lnTo>
                  <a:pt x="1046" y="700"/>
                </a:lnTo>
                <a:lnTo>
                  <a:pt x="1058" y="732"/>
                </a:lnTo>
                <a:lnTo>
                  <a:pt x="1066" y="764"/>
                </a:lnTo>
                <a:lnTo>
                  <a:pt x="1070" y="778"/>
                </a:lnTo>
                <a:lnTo>
                  <a:pt x="1070" y="790"/>
                </a:lnTo>
                <a:lnTo>
                  <a:pt x="1060" y="882"/>
                </a:lnTo>
                <a:lnTo>
                  <a:pt x="1060" y="937"/>
                </a:lnTo>
                <a:lnTo>
                  <a:pt x="1060" y="937"/>
                </a:lnTo>
                <a:lnTo>
                  <a:pt x="1052" y="997"/>
                </a:lnTo>
                <a:lnTo>
                  <a:pt x="1044" y="1057"/>
                </a:lnTo>
                <a:lnTo>
                  <a:pt x="1044" y="1057"/>
                </a:lnTo>
                <a:lnTo>
                  <a:pt x="1036" y="1095"/>
                </a:lnTo>
                <a:lnTo>
                  <a:pt x="1024" y="1137"/>
                </a:lnTo>
                <a:lnTo>
                  <a:pt x="1012" y="1187"/>
                </a:lnTo>
                <a:lnTo>
                  <a:pt x="1012" y="1187"/>
                </a:lnTo>
                <a:lnTo>
                  <a:pt x="1012" y="1195"/>
                </a:lnTo>
                <a:lnTo>
                  <a:pt x="1012" y="1197"/>
                </a:lnTo>
                <a:lnTo>
                  <a:pt x="1014" y="1197"/>
                </a:lnTo>
                <a:lnTo>
                  <a:pt x="1014" y="1197"/>
                </a:lnTo>
                <a:lnTo>
                  <a:pt x="1026" y="1203"/>
                </a:lnTo>
                <a:lnTo>
                  <a:pt x="1038" y="1205"/>
                </a:lnTo>
                <a:lnTo>
                  <a:pt x="1062" y="1215"/>
                </a:lnTo>
                <a:lnTo>
                  <a:pt x="1062" y="1215"/>
                </a:lnTo>
                <a:lnTo>
                  <a:pt x="1086" y="1227"/>
                </a:lnTo>
                <a:lnTo>
                  <a:pt x="1098" y="1233"/>
                </a:lnTo>
                <a:lnTo>
                  <a:pt x="1112" y="1237"/>
                </a:lnTo>
                <a:lnTo>
                  <a:pt x="1170" y="1237"/>
                </a:lnTo>
                <a:lnTo>
                  <a:pt x="1170" y="1237"/>
                </a:lnTo>
                <a:lnTo>
                  <a:pt x="1184" y="1239"/>
                </a:lnTo>
                <a:lnTo>
                  <a:pt x="1198" y="1239"/>
                </a:lnTo>
                <a:lnTo>
                  <a:pt x="1228" y="1241"/>
                </a:lnTo>
                <a:lnTo>
                  <a:pt x="1244" y="1243"/>
                </a:lnTo>
                <a:lnTo>
                  <a:pt x="1260" y="1247"/>
                </a:lnTo>
                <a:lnTo>
                  <a:pt x="1274" y="1255"/>
                </a:lnTo>
                <a:lnTo>
                  <a:pt x="1288" y="1267"/>
                </a:lnTo>
                <a:lnTo>
                  <a:pt x="1288" y="1267"/>
                </a:lnTo>
                <a:lnTo>
                  <a:pt x="1294" y="1273"/>
                </a:lnTo>
                <a:lnTo>
                  <a:pt x="1300" y="1277"/>
                </a:lnTo>
                <a:lnTo>
                  <a:pt x="1316" y="1287"/>
                </a:lnTo>
                <a:lnTo>
                  <a:pt x="1324" y="1293"/>
                </a:lnTo>
                <a:lnTo>
                  <a:pt x="1330" y="1299"/>
                </a:lnTo>
                <a:lnTo>
                  <a:pt x="1336" y="1305"/>
                </a:lnTo>
                <a:lnTo>
                  <a:pt x="1338" y="1311"/>
                </a:lnTo>
                <a:lnTo>
                  <a:pt x="1338" y="1311"/>
                </a:lnTo>
                <a:lnTo>
                  <a:pt x="1336" y="1317"/>
                </a:lnTo>
                <a:lnTo>
                  <a:pt x="1330" y="1321"/>
                </a:lnTo>
                <a:lnTo>
                  <a:pt x="1324" y="1327"/>
                </a:lnTo>
                <a:lnTo>
                  <a:pt x="1320" y="1333"/>
                </a:lnTo>
                <a:lnTo>
                  <a:pt x="1320" y="1333"/>
                </a:lnTo>
                <a:lnTo>
                  <a:pt x="1318" y="1345"/>
                </a:lnTo>
                <a:lnTo>
                  <a:pt x="1316" y="1351"/>
                </a:lnTo>
                <a:lnTo>
                  <a:pt x="1312" y="1357"/>
                </a:lnTo>
                <a:lnTo>
                  <a:pt x="1312" y="1357"/>
                </a:lnTo>
                <a:lnTo>
                  <a:pt x="1304" y="1361"/>
                </a:lnTo>
                <a:lnTo>
                  <a:pt x="1298" y="1363"/>
                </a:lnTo>
                <a:lnTo>
                  <a:pt x="1294" y="1365"/>
                </a:lnTo>
                <a:lnTo>
                  <a:pt x="1294" y="1373"/>
                </a:lnTo>
                <a:lnTo>
                  <a:pt x="1294" y="1373"/>
                </a:lnTo>
                <a:lnTo>
                  <a:pt x="1294" y="1379"/>
                </a:lnTo>
                <a:lnTo>
                  <a:pt x="1296" y="1383"/>
                </a:lnTo>
                <a:lnTo>
                  <a:pt x="1296" y="1383"/>
                </a:lnTo>
                <a:lnTo>
                  <a:pt x="1314" y="1393"/>
                </a:lnTo>
                <a:lnTo>
                  <a:pt x="1330" y="1405"/>
                </a:lnTo>
                <a:lnTo>
                  <a:pt x="1348" y="1421"/>
                </a:lnTo>
                <a:lnTo>
                  <a:pt x="1364" y="1439"/>
                </a:lnTo>
                <a:lnTo>
                  <a:pt x="1396" y="1475"/>
                </a:lnTo>
                <a:lnTo>
                  <a:pt x="1424" y="1513"/>
                </a:lnTo>
                <a:lnTo>
                  <a:pt x="1424" y="1513"/>
                </a:lnTo>
                <a:lnTo>
                  <a:pt x="1466" y="1567"/>
                </a:lnTo>
                <a:lnTo>
                  <a:pt x="1508" y="1623"/>
                </a:lnTo>
                <a:lnTo>
                  <a:pt x="1592" y="1735"/>
                </a:lnTo>
                <a:lnTo>
                  <a:pt x="1592" y="1735"/>
                </a:lnTo>
                <a:lnTo>
                  <a:pt x="1614" y="1761"/>
                </a:lnTo>
                <a:lnTo>
                  <a:pt x="1638" y="1789"/>
                </a:lnTo>
                <a:lnTo>
                  <a:pt x="1662" y="1817"/>
                </a:lnTo>
                <a:lnTo>
                  <a:pt x="1684" y="1847"/>
                </a:lnTo>
                <a:lnTo>
                  <a:pt x="1684" y="1847"/>
                </a:lnTo>
                <a:lnTo>
                  <a:pt x="1694" y="1863"/>
                </a:lnTo>
                <a:lnTo>
                  <a:pt x="1704" y="1881"/>
                </a:lnTo>
                <a:lnTo>
                  <a:pt x="1716" y="1899"/>
                </a:lnTo>
                <a:lnTo>
                  <a:pt x="1728" y="1915"/>
                </a:lnTo>
                <a:lnTo>
                  <a:pt x="1728" y="1915"/>
                </a:lnTo>
                <a:lnTo>
                  <a:pt x="1732" y="1917"/>
                </a:lnTo>
                <a:lnTo>
                  <a:pt x="1738" y="1917"/>
                </a:lnTo>
                <a:lnTo>
                  <a:pt x="1744" y="1919"/>
                </a:lnTo>
                <a:lnTo>
                  <a:pt x="1750" y="1921"/>
                </a:lnTo>
                <a:lnTo>
                  <a:pt x="1750" y="1921"/>
                </a:lnTo>
                <a:lnTo>
                  <a:pt x="1756" y="1929"/>
                </a:lnTo>
                <a:lnTo>
                  <a:pt x="1762" y="1939"/>
                </a:lnTo>
                <a:lnTo>
                  <a:pt x="1766" y="1947"/>
                </a:lnTo>
                <a:lnTo>
                  <a:pt x="1770" y="1957"/>
                </a:lnTo>
                <a:lnTo>
                  <a:pt x="1774" y="1979"/>
                </a:lnTo>
                <a:lnTo>
                  <a:pt x="1774" y="1999"/>
                </a:lnTo>
                <a:lnTo>
                  <a:pt x="1774" y="1999"/>
                </a:lnTo>
                <a:lnTo>
                  <a:pt x="1780" y="2001"/>
                </a:lnTo>
                <a:lnTo>
                  <a:pt x="1788" y="2003"/>
                </a:lnTo>
                <a:lnTo>
                  <a:pt x="1794" y="2007"/>
                </a:lnTo>
                <a:lnTo>
                  <a:pt x="1796" y="2009"/>
                </a:lnTo>
                <a:lnTo>
                  <a:pt x="1796" y="2013"/>
                </a:lnTo>
                <a:lnTo>
                  <a:pt x="1796" y="2013"/>
                </a:lnTo>
                <a:lnTo>
                  <a:pt x="1794" y="2023"/>
                </a:lnTo>
                <a:lnTo>
                  <a:pt x="1786" y="2039"/>
                </a:lnTo>
                <a:lnTo>
                  <a:pt x="1780" y="2053"/>
                </a:lnTo>
                <a:lnTo>
                  <a:pt x="1776" y="2063"/>
                </a:lnTo>
                <a:lnTo>
                  <a:pt x="1776" y="2063"/>
                </a:lnTo>
                <a:lnTo>
                  <a:pt x="1778" y="2081"/>
                </a:lnTo>
                <a:lnTo>
                  <a:pt x="1782" y="2093"/>
                </a:lnTo>
                <a:lnTo>
                  <a:pt x="1788" y="2105"/>
                </a:lnTo>
                <a:lnTo>
                  <a:pt x="1798" y="2115"/>
                </a:lnTo>
                <a:lnTo>
                  <a:pt x="1828" y="2139"/>
                </a:lnTo>
                <a:lnTo>
                  <a:pt x="1846" y="2157"/>
                </a:lnTo>
                <a:lnTo>
                  <a:pt x="1870" y="2179"/>
                </a:lnTo>
                <a:lnTo>
                  <a:pt x="1870" y="2179"/>
                </a:lnTo>
                <a:lnTo>
                  <a:pt x="1872" y="2171"/>
                </a:lnTo>
                <a:lnTo>
                  <a:pt x="1874" y="2161"/>
                </a:lnTo>
                <a:lnTo>
                  <a:pt x="1874" y="2151"/>
                </a:lnTo>
                <a:lnTo>
                  <a:pt x="1874" y="2143"/>
                </a:lnTo>
                <a:lnTo>
                  <a:pt x="1874" y="2133"/>
                </a:lnTo>
                <a:lnTo>
                  <a:pt x="1874" y="2133"/>
                </a:lnTo>
                <a:lnTo>
                  <a:pt x="1880" y="2121"/>
                </a:lnTo>
                <a:lnTo>
                  <a:pt x="1888" y="2107"/>
                </a:lnTo>
                <a:lnTo>
                  <a:pt x="1888" y="2107"/>
                </a:lnTo>
                <a:lnTo>
                  <a:pt x="1890" y="2101"/>
                </a:lnTo>
                <a:lnTo>
                  <a:pt x="1890" y="2095"/>
                </a:lnTo>
                <a:lnTo>
                  <a:pt x="1888" y="2081"/>
                </a:lnTo>
                <a:lnTo>
                  <a:pt x="1888" y="2081"/>
                </a:lnTo>
                <a:lnTo>
                  <a:pt x="1896" y="2063"/>
                </a:lnTo>
                <a:lnTo>
                  <a:pt x="1900" y="2041"/>
                </a:lnTo>
                <a:lnTo>
                  <a:pt x="1900" y="2041"/>
                </a:lnTo>
                <a:lnTo>
                  <a:pt x="1906" y="2041"/>
                </a:lnTo>
                <a:lnTo>
                  <a:pt x="1910" y="2039"/>
                </a:lnTo>
                <a:lnTo>
                  <a:pt x="1920" y="2031"/>
                </a:lnTo>
                <a:lnTo>
                  <a:pt x="1928" y="2019"/>
                </a:lnTo>
                <a:lnTo>
                  <a:pt x="1934" y="2011"/>
                </a:lnTo>
                <a:lnTo>
                  <a:pt x="1934" y="2011"/>
                </a:lnTo>
                <a:lnTo>
                  <a:pt x="1948" y="1997"/>
                </a:lnTo>
                <a:lnTo>
                  <a:pt x="1968" y="1981"/>
                </a:lnTo>
                <a:lnTo>
                  <a:pt x="1986" y="1967"/>
                </a:lnTo>
                <a:lnTo>
                  <a:pt x="1994" y="1963"/>
                </a:lnTo>
                <a:lnTo>
                  <a:pt x="2002" y="1961"/>
                </a:lnTo>
                <a:lnTo>
                  <a:pt x="2002" y="1961"/>
                </a:lnTo>
                <a:lnTo>
                  <a:pt x="2024" y="1959"/>
                </a:lnTo>
                <a:lnTo>
                  <a:pt x="2040" y="1957"/>
                </a:lnTo>
                <a:lnTo>
                  <a:pt x="2062" y="1953"/>
                </a:lnTo>
                <a:lnTo>
                  <a:pt x="2080" y="1947"/>
                </a:lnTo>
                <a:lnTo>
                  <a:pt x="2092" y="1947"/>
                </a:lnTo>
                <a:lnTo>
                  <a:pt x="2104" y="1945"/>
                </a:lnTo>
                <a:lnTo>
                  <a:pt x="2104" y="1945"/>
                </a:lnTo>
                <a:lnTo>
                  <a:pt x="2132" y="1947"/>
                </a:lnTo>
                <a:lnTo>
                  <a:pt x="2160" y="1953"/>
                </a:lnTo>
                <a:lnTo>
                  <a:pt x="2188" y="1965"/>
                </a:lnTo>
                <a:lnTo>
                  <a:pt x="2220" y="1979"/>
                </a:lnTo>
                <a:lnTo>
                  <a:pt x="2220" y="1979"/>
                </a:lnTo>
                <a:lnTo>
                  <a:pt x="2224" y="1983"/>
                </a:lnTo>
                <a:lnTo>
                  <a:pt x="2230" y="1991"/>
                </a:lnTo>
                <a:lnTo>
                  <a:pt x="2240" y="2007"/>
                </a:lnTo>
                <a:lnTo>
                  <a:pt x="2240" y="2007"/>
                </a:lnTo>
                <a:lnTo>
                  <a:pt x="2260" y="2027"/>
                </a:lnTo>
                <a:lnTo>
                  <a:pt x="2268" y="2037"/>
                </a:lnTo>
                <a:lnTo>
                  <a:pt x="2272" y="2047"/>
                </a:lnTo>
                <a:lnTo>
                  <a:pt x="2272" y="2047"/>
                </a:lnTo>
                <a:lnTo>
                  <a:pt x="2276" y="2057"/>
                </a:lnTo>
                <a:lnTo>
                  <a:pt x="2278" y="2065"/>
                </a:lnTo>
                <a:lnTo>
                  <a:pt x="2282" y="2087"/>
                </a:lnTo>
                <a:lnTo>
                  <a:pt x="2282" y="2087"/>
                </a:lnTo>
                <a:lnTo>
                  <a:pt x="2282" y="2097"/>
                </a:lnTo>
                <a:lnTo>
                  <a:pt x="2280" y="2111"/>
                </a:lnTo>
                <a:lnTo>
                  <a:pt x="2280" y="2117"/>
                </a:lnTo>
                <a:lnTo>
                  <a:pt x="2282" y="2123"/>
                </a:lnTo>
                <a:lnTo>
                  <a:pt x="2284" y="2129"/>
                </a:lnTo>
                <a:lnTo>
                  <a:pt x="2290" y="2135"/>
                </a:lnTo>
                <a:lnTo>
                  <a:pt x="2290" y="2135"/>
                </a:lnTo>
                <a:lnTo>
                  <a:pt x="2300" y="2141"/>
                </a:lnTo>
                <a:lnTo>
                  <a:pt x="2312" y="2147"/>
                </a:lnTo>
                <a:lnTo>
                  <a:pt x="2322" y="2153"/>
                </a:lnTo>
                <a:lnTo>
                  <a:pt x="2326" y="2157"/>
                </a:lnTo>
                <a:lnTo>
                  <a:pt x="2330" y="2163"/>
                </a:lnTo>
                <a:lnTo>
                  <a:pt x="2330" y="2163"/>
                </a:lnTo>
                <a:lnTo>
                  <a:pt x="2336" y="2169"/>
                </a:lnTo>
                <a:lnTo>
                  <a:pt x="2338" y="2179"/>
                </a:lnTo>
                <a:lnTo>
                  <a:pt x="2338" y="2197"/>
                </a:lnTo>
                <a:lnTo>
                  <a:pt x="2338" y="2197"/>
                </a:lnTo>
                <a:lnTo>
                  <a:pt x="2334" y="2213"/>
                </a:lnTo>
                <a:lnTo>
                  <a:pt x="2330" y="2233"/>
                </a:lnTo>
                <a:lnTo>
                  <a:pt x="2330" y="2233"/>
                </a:lnTo>
                <a:lnTo>
                  <a:pt x="2336" y="2253"/>
                </a:lnTo>
                <a:lnTo>
                  <a:pt x="2344" y="2273"/>
                </a:lnTo>
                <a:lnTo>
                  <a:pt x="2344" y="2273"/>
                </a:lnTo>
                <a:lnTo>
                  <a:pt x="2342" y="2283"/>
                </a:lnTo>
                <a:lnTo>
                  <a:pt x="2336" y="2289"/>
                </a:lnTo>
                <a:lnTo>
                  <a:pt x="2328" y="2295"/>
                </a:lnTo>
                <a:lnTo>
                  <a:pt x="2318" y="2301"/>
                </a:lnTo>
                <a:lnTo>
                  <a:pt x="2300" y="2309"/>
                </a:lnTo>
                <a:lnTo>
                  <a:pt x="2288" y="2315"/>
                </a:lnTo>
                <a:lnTo>
                  <a:pt x="2288" y="2315"/>
                </a:lnTo>
                <a:lnTo>
                  <a:pt x="2272" y="2325"/>
                </a:lnTo>
                <a:lnTo>
                  <a:pt x="2254" y="2337"/>
                </a:lnTo>
                <a:lnTo>
                  <a:pt x="2254" y="2337"/>
                </a:lnTo>
                <a:lnTo>
                  <a:pt x="2300" y="2389"/>
                </a:lnTo>
                <a:lnTo>
                  <a:pt x="2322" y="2411"/>
                </a:lnTo>
                <a:lnTo>
                  <a:pt x="2328" y="2417"/>
                </a:lnTo>
                <a:lnTo>
                  <a:pt x="2334" y="2419"/>
                </a:lnTo>
                <a:lnTo>
                  <a:pt x="2378" y="2419"/>
                </a:lnTo>
                <a:lnTo>
                  <a:pt x="2378" y="2419"/>
                </a:lnTo>
                <a:lnTo>
                  <a:pt x="2390" y="2423"/>
                </a:lnTo>
                <a:lnTo>
                  <a:pt x="2398" y="2425"/>
                </a:lnTo>
                <a:lnTo>
                  <a:pt x="2398" y="2425"/>
                </a:lnTo>
                <a:lnTo>
                  <a:pt x="2408" y="2421"/>
                </a:lnTo>
                <a:lnTo>
                  <a:pt x="2420" y="2415"/>
                </a:lnTo>
                <a:lnTo>
                  <a:pt x="2434" y="2409"/>
                </a:lnTo>
                <a:lnTo>
                  <a:pt x="2442" y="2405"/>
                </a:lnTo>
                <a:lnTo>
                  <a:pt x="2442" y="2405"/>
                </a:lnTo>
                <a:lnTo>
                  <a:pt x="2446" y="2405"/>
                </a:lnTo>
                <a:lnTo>
                  <a:pt x="2446" y="2407"/>
                </a:lnTo>
                <a:lnTo>
                  <a:pt x="2448" y="2407"/>
                </a:lnTo>
                <a:lnTo>
                  <a:pt x="2448" y="2407"/>
                </a:lnTo>
                <a:lnTo>
                  <a:pt x="2448" y="2411"/>
                </a:lnTo>
                <a:lnTo>
                  <a:pt x="2450" y="2415"/>
                </a:lnTo>
                <a:lnTo>
                  <a:pt x="2450" y="2415"/>
                </a:lnTo>
                <a:lnTo>
                  <a:pt x="2448" y="2421"/>
                </a:lnTo>
                <a:lnTo>
                  <a:pt x="2440" y="2431"/>
                </a:lnTo>
                <a:lnTo>
                  <a:pt x="2424" y="2447"/>
                </a:lnTo>
                <a:lnTo>
                  <a:pt x="2424" y="2447"/>
                </a:lnTo>
                <a:lnTo>
                  <a:pt x="2432" y="2455"/>
                </a:lnTo>
                <a:lnTo>
                  <a:pt x="2440" y="2461"/>
                </a:lnTo>
                <a:lnTo>
                  <a:pt x="2456" y="2471"/>
                </a:lnTo>
                <a:lnTo>
                  <a:pt x="2464" y="2477"/>
                </a:lnTo>
                <a:lnTo>
                  <a:pt x="2470" y="2483"/>
                </a:lnTo>
                <a:lnTo>
                  <a:pt x="2472" y="2491"/>
                </a:lnTo>
                <a:lnTo>
                  <a:pt x="2474" y="2499"/>
                </a:lnTo>
                <a:lnTo>
                  <a:pt x="2474" y="2499"/>
                </a:lnTo>
                <a:lnTo>
                  <a:pt x="2474" y="2509"/>
                </a:lnTo>
                <a:lnTo>
                  <a:pt x="2470" y="2519"/>
                </a:lnTo>
                <a:lnTo>
                  <a:pt x="2468" y="2523"/>
                </a:lnTo>
                <a:lnTo>
                  <a:pt x="2464" y="2527"/>
                </a:lnTo>
                <a:lnTo>
                  <a:pt x="2460" y="2529"/>
                </a:lnTo>
                <a:lnTo>
                  <a:pt x="2454" y="2529"/>
                </a:lnTo>
                <a:lnTo>
                  <a:pt x="2454" y="2529"/>
                </a:lnTo>
                <a:lnTo>
                  <a:pt x="2452" y="2529"/>
                </a:lnTo>
                <a:lnTo>
                  <a:pt x="2448" y="2525"/>
                </a:lnTo>
                <a:lnTo>
                  <a:pt x="2440" y="2519"/>
                </a:lnTo>
                <a:lnTo>
                  <a:pt x="2432" y="2511"/>
                </a:lnTo>
                <a:lnTo>
                  <a:pt x="2430" y="2509"/>
                </a:lnTo>
                <a:lnTo>
                  <a:pt x="2426" y="2507"/>
                </a:lnTo>
                <a:lnTo>
                  <a:pt x="2426" y="2507"/>
                </a:lnTo>
                <a:lnTo>
                  <a:pt x="2410" y="2509"/>
                </a:lnTo>
                <a:lnTo>
                  <a:pt x="2390" y="2513"/>
                </a:lnTo>
                <a:lnTo>
                  <a:pt x="2390" y="2513"/>
                </a:lnTo>
                <a:lnTo>
                  <a:pt x="2382" y="2513"/>
                </a:lnTo>
                <a:lnTo>
                  <a:pt x="2374" y="2513"/>
                </a:lnTo>
                <a:lnTo>
                  <a:pt x="2360" y="2513"/>
                </a:lnTo>
                <a:lnTo>
                  <a:pt x="2360" y="2513"/>
                </a:lnTo>
                <a:lnTo>
                  <a:pt x="2358" y="2517"/>
                </a:lnTo>
                <a:lnTo>
                  <a:pt x="2358" y="2521"/>
                </a:lnTo>
                <a:lnTo>
                  <a:pt x="2358" y="2521"/>
                </a:lnTo>
                <a:lnTo>
                  <a:pt x="2362" y="2553"/>
                </a:lnTo>
                <a:lnTo>
                  <a:pt x="2364" y="2583"/>
                </a:lnTo>
                <a:lnTo>
                  <a:pt x="2364" y="2645"/>
                </a:lnTo>
                <a:lnTo>
                  <a:pt x="2364" y="2645"/>
                </a:lnTo>
                <a:lnTo>
                  <a:pt x="2374" y="2651"/>
                </a:lnTo>
                <a:lnTo>
                  <a:pt x="2388" y="2653"/>
                </a:lnTo>
                <a:lnTo>
                  <a:pt x="2412" y="2655"/>
                </a:lnTo>
                <a:lnTo>
                  <a:pt x="2412" y="2655"/>
                </a:lnTo>
                <a:lnTo>
                  <a:pt x="2420" y="2655"/>
                </a:lnTo>
                <a:lnTo>
                  <a:pt x="2430" y="2653"/>
                </a:lnTo>
                <a:lnTo>
                  <a:pt x="2452" y="2645"/>
                </a:lnTo>
                <a:lnTo>
                  <a:pt x="2476" y="2637"/>
                </a:lnTo>
                <a:lnTo>
                  <a:pt x="2494" y="2631"/>
                </a:lnTo>
                <a:lnTo>
                  <a:pt x="2494" y="2631"/>
                </a:lnTo>
                <a:lnTo>
                  <a:pt x="2512" y="2629"/>
                </a:lnTo>
                <a:lnTo>
                  <a:pt x="2534" y="2627"/>
                </a:lnTo>
                <a:lnTo>
                  <a:pt x="2556" y="2627"/>
                </a:lnTo>
                <a:lnTo>
                  <a:pt x="2578" y="2623"/>
                </a:lnTo>
                <a:lnTo>
                  <a:pt x="2578" y="2623"/>
                </a:lnTo>
                <a:lnTo>
                  <a:pt x="2580" y="2627"/>
                </a:lnTo>
                <a:lnTo>
                  <a:pt x="2582" y="2633"/>
                </a:lnTo>
                <a:lnTo>
                  <a:pt x="2582" y="2633"/>
                </a:lnTo>
                <a:lnTo>
                  <a:pt x="2574" y="2691"/>
                </a:lnTo>
                <a:lnTo>
                  <a:pt x="2566" y="2751"/>
                </a:lnTo>
                <a:lnTo>
                  <a:pt x="2566" y="2751"/>
                </a:lnTo>
                <a:lnTo>
                  <a:pt x="2568" y="2753"/>
                </a:lnTo>
                <a:lnTo>
                  <a:pt x="2570" y="2757"/>
                </a:lnTo>
                <a:lnTo>
                  <a:pt x="2578" y="2765"/>
                </a:lnTo>
                <a:lnTo>
                  <a:pt x="2606" y="2787"/>
                </a:lnTo>
                <a:lnTo>
                  <a:pt x="2634" y="2805"/>
                </a:lnTo>
                <a:lnTo>
                  <a:pt x="2650" y="2813"/>
                </a:lnTo>
                <a:lnTo>
                  <a:pt x="2650" y="2813"/>
                </a:lnTo>
                <a:lnTo>
                  <a:pt x="2660" y="2821"/>
                </a:lnTo>
                <a:lnTo>
                  <a:pt x="2672" y="2831"/>
                </a:lnTo>
                <a:lnTo>
                  <a:pt x="2682" y="2841"/>
                </a:lnTo>
                <a:lnTo>
                  <a:pt x="2696" y="2847"/>
                </a:lnTo>
                <a:lnTo>
                  <a:pt x="2696" y="2847"/>
                </a:lnTo>
                <a:lnTo>
                  <a:pt x="2702" y="2853"/>
                </a:lnTo>
                <a:lnTo>
                  <a:pt x="2712" y="2855"/>
                </a:lnTo>
                <a:lnTo>
                  <a:pt x="2712" y="2855"/>
                </a:lnTo>
                <a:lnTo>
                  <a:pt x="2718" y="2853"/>
                </a:lnTo>
                <a:lnTo>
                  <a:pt x="2724" y="2849"/>
                </a:lnTo>
                <a:lnTo>
                  <a:pt x="2740" y="2835"/>
                </a:lnTo>
                <a:lnTo>
                  <a:pt x="2764" y="2811"/>
                </a:lnTo>
                <a:lnTo>
                  <a:pt x="2764" y="2811"/>
                </a:lnTo>
                <a:lnTo>
                  <a:pt x="2770" y="2803"/>
                </a:lnTo>
                <a:lnTo>
                  <a:pt x="2776" y="2795"/>
                </a:lnTo>
                <a:lnTo>
                  <a:pt x="2784" y="2787"/>
                </a:lnTo>
                <a:lnTo>
                  <a:pt x="2792" y="2781"/>
                </a:lnTo>
                <a:lnTo>
                  <a:pt x="2792" y="2781"/>
                </a:lnTo>
                <a:lnTo>
                  <a:pt x="2800" y="2775"/>
                </a:lnTo>
                <a:lnTo>
                  <a:pt x="2810" y="2767"/>
                </a:lnTo>
                <a:lnTo>
                  <a:pt x="2820" y="2763"/>
                </a:lnTo>
                <a:lnTo>
                  <a:pt x="2824" y="2763"/>
                </a:lnTo>
                <a:lnTo>
                  <a:pt x="2828" y="2763"/>
                </a:lnTo>
                <a:lnTo>
                  <a:pt x="2828" y="2763"/>
                </a:lnTo>
                <a:lnTo>
                  <a:pt x="2838" y="2775"/>
                </a:lnTo>
                <a:lnTo>
                  <a:pt x="2844" y="2787"/>
                </a:lnTo>
                <a:lnTo>
                  <a:pt x="2848" y="2797"/>
                </a:lnTo>
                <a:lnTo>
                  <a:pt x="2848" y="2809"/>
                </a:lnTo>
                <a:lnTo>
                  <a:pt x="2848" y="2809"/>
                </a:lnTo>
                <a:lnTo>
                  <a:pt x="2846" y="2827"/>
                </a:lnTo>
                <a:lnTo>
                  <a:pt x="2842" y="2843"/>
                </a:lnTo>
                <a:lnTo>
                  <a:pt x="2836" y="2859"/>
                </a:lnTo>
                <a:lnTo>
                  <a:pt x="2828" y="2877"/>
                </a:lnTo>
                <a:lnTo>
                  <a:pt x="2806" y="2909"/>
                </a:lnTo>
                <a:lnTo>
                  <a:pt x="2782" y="2946"/>
                </a:lnTo>
                <a:lnTo>
                  <a:pt x="2782" y="2946"/>
                </a:lnTo>
                <a:lnTo>
                  <a:pt x="2790" y="2952"/>
                </a:lnTo>
                <a:lnTo>
                  <a:pt x="2800" y="2954"/>
                </a:lnTo>
                <a:lnTo>
                  <a:pt x="2800" y="2954"/>
                </a:lnTo>
                <a:lnTo>
                  <a:pt x="2804" y="2952"/>
                </a:lnTo>
                <a:lnTo>
                  <a:pt x="2812" y="2946"/>
                </a:lnTo>
                <a:lnTo>
                  <a:pt x="2828" y="2932"/>
                </a:lnTo>
                <a:lnTo>
                  <a:pt x="2848" y="2919"/>
                </a:lnTo>
                <a:lnTo>
                  <a:pt x="2856" y="2915"/>
                </a:lnTo>
                <a:lnTo>
                  <a:pt x="2862" y="2913"/>
                </a:lnTo>
                <a:lnTo>
                  <a:pt x="2862" y="2913"/>
                </a:lnTo>
                <a:lnTo>
                  <a:pt x="2870" y="2915"/>
                </a:lnTo>
                <a:lnTo>
                  <a:pt x="2878" y="2917"/>
                </a:lnTo>
                <a:lnTo>
                  <a:pt x="2886" y="2921"/>
                </a:lnTo>
                <a:lnTo>
                  <a:pt x="2892" y="2927"/>
                </a:lnTo>
                <a:lnTo>
                  <a:pt x="2902" y="2938"/>
                </a:lnTo>
                <a:lnTo>
                  <a:pt x="2906" y="2946"/>
                </a:lnTo>
                <a:lnTo>
                  <a:pt x="2906" y="2952"/>
                </a:lnTo>
                <a:lnTo>
                  <a:pt x="2906" y="2952"/>
                </a:lnTo>
                <a:lnTo>
                  <a:pt x="2904" y="2962"/>
                </a:lnTo>
                <a:lnTo>
                  <a:pt x="2896" y="2974"/>
                </a:lnTo>
                <a:lnTo>
                  <a:pt x="2884" y="2988"/>
                </a:lnTo>
                <a:lnTo>
                  <a:pt x="2872" y="3004"/>
                </a:lnTo>
                <a:lnTo>
                  <a:pt x="2848" y="3028"/>
                </a:lnTo>
                <a:lnTo>
                  <a:pt x="2834" y="3040"/>
                </a:lnTo>
                <a:lnTo>
                  <a:pt x="2834" y="3040"/>
                </a:lnTo>
                <a:lnTo>
                  <a:pt x="2826" y="3046"/>
                </a:lnTo>
                <a:lnTo>
                  <a:pt x="2818" y="3050"/>
                </a:lnTo>
                <a:lnTo>
                  <a:pt x="2808" y="3054"/>
                </a:lnTo>
                <a:lnTo>
                  <a:pt x="2802" y="3058"/>
                </a:lnTo>
                <a:lnTo>
                  <a:pt x="2802" y="3058"/>
                </a:lnTo>
                <a:lnTo>
                  <a:pt x="2794" y="3068"/>
                </a:lnTo>
                <a:lnTo>
                  <a:pt x="2782" y="3084"/>
                </a:lnTo>
                <a:lnTo>
                  <a:pt x="2770" y="3102"/>
                </a:lnTo>
                <a:lnTo>
                  <a:pt x="2768" y="3108"/>
                </a:lnTo>
                <a:lnTo>
                  <a:pt x="2766" y="3114"/>
                </a:lnTo>
                <a:lnTo>
                  <a:pt x="2766" y="3114"/>
                </a:lnTo>
                <a:lnTo>
                  <a:pt x="2772" y="3120"/>
                </a:lnTo>
                <a:lnTo>
                  <a:pt x="2784" y="3132"/>
                </a:lnTo>
                <a:lnTo>
                  <a:pt x="2802" y="3144"/>
                </a:lnTo>
                <a:lnTo>
                  <a:pt x="2816" y="3158"/>
                </a:lnTo>
                <a:lnTo>
                  <a:pt x="2816" y="3158"/>
                </a:lnTo>
                <a:lnTo>
                  <a:pt x="2822" y="3168"/>
                </a:lnTo>
                <a:lnTo>
                  <a:pt x="2830" y="3186"/>
                </a:lnTo>
                <a:lnTo>
                  <a:pt x="2840" y="3206"/>
                </a:lnTo>
                <a:lnTo>
                  <a:pt x="2844" y="3212"/>
                </a:lnTo>
                <a:lnTo>
                  <a:pt x="2848" y="3214"/>
                </a:lnTo>
                <a:lnTo>
                  <a:pt x="2848" y="3214"/>
                </a:lnTo>
                <a:lnTo>
                  <a:pt x="2856" y="3212"/>
                </a:lnTo>
                <a:lnTo>
                  <a:pt x="2866" y="3208"/>
                </a:lnTo>
                <a:lnTo>
                  <a:pt x="2878" y="3204"/>
                </a:lnTo>
                <a:lnTo>
                  <a:pt x="2884" y="3202"/>
                </a:lnTo>
                <a:lnTo>
                  <a:pt x="2884" y="3202"/>
                </a:lnTo>
                <a:lnTo>
                  <a:pt x="2892" y="3202"/>
                </a:lnTo>
                <a:lnTo>
                  <a:pt x="2898" y="3206"/>
                </a:lnTo>
                <a:lnTo>
                  <a:pt x="2904" y="3212"/>
                </a:lnTo>
                <a:lnTo>
                  <a:pt x="2908" y="3218"/>
                </a:lnTo>
                <a:lnTo>
                  <a:pt x="2916" y="3230"/>
                </a:lnTo>
                <a:lnTo>
                  <a:pt x="2918" y="3240"/>
                </a:lnTo>
                <a:lnTo>
                  <a:pt x="2918" y="3250"/>
                </a:lnTo>
                <a:lnTo>
                  <a:pt x="2918" y="3250"/>
                </a:lnTo>
                <a:lnTo>
                  <a:pt x="2922" y="3262"/>
                </a:lnTo>
                <a:lnTo>
                  <a:pt x="2932" y="3282"/>
                </a:lnTo>
                <a:lnTo>
                  <a:pt x="2940" y="3302"/>
                </a:lnTo>
                <a:lnTo>
                  <a:pt x="2942" y="3310"/>
                </a:lnTo>
                <a:lnTo>
                  <a:pt x="2944" y="3318"/>
                </a:lnTo>
                <a:lnTo>
                  <a:pt x="2944" y="3318"/>
                </a:lnTo>
                <a:lnTo>
                  <a:pt x="2940" y="3332"/>
                </a:lnTo>
                <a:lnTo>
                  <a:pt x="2936" y="3342"/>
                </a:lnTo>
                <a:lnTo>
                  <a:pt x="2930" y="3350"/>
                </a:lnTo>
                <a:lnTo>
                  <a:pt x="2930" y="3350"/>
                </a:lnTo>
                <a:lnTo>
                  <a:pt x="2926" y="3356"/>
                </a:lnTo>
                <a:lnTo>
                  <a:pt x="2918" y="3362"/>
                </a:lnTo>
                <a:lnTo>
                  <a:pt x="2918" y="3362"/>
                </a:lnTo>
                <a:lnTo>
                  <a:pt x="2920" y="3370"/>
                </a:lnTo>
                <a:lnTo>
                  <a:pt x="2922" y="3378"/>
                </a:lnTo>
                <a:lnTo>
                  <a:pt x="2922" y="3378"/>
                </a:lnTo>
                <a:lnTo>
                  <a:pt x="2920" y="3390"/>
                </a:lnTo>
                <a:lnTo>
                  <a:pt x="2914" y="3398"/>
                </a:lnTo>
                <a:lnTo>
                  <a:pt x="2906" y="3406"/>
                </a:lnTo>
                <a:lnTo>
                  <a:pt x="2898" y="3410"/>
                </a:lnTo>
                <a:lnTo>
                  <a:pt x="2890" y="3418"/>
                </a:lnTo>
                <a:lnTo>
                  <a:pt x="2884" y="3424"/>
                </a:lnTo>
                <a:lnTo>
                  <a:pt x="2880" y="3434"/>
                </a:lnTo>
                <a:lnTo>
                  <a:pt x="2880" y="3446"/>
                </a:lnTo>
                <a:lnTo>
                  <a:pt x="2880" y="3446"/>
                </a:lnTo>
                <a:lnTo>
                  <a:pt x="2874" y="3458"/>
                </a:lnTo>
                <a:lnTo>
                  <a:pt x="2870" y="3462"/>
                </a:lnTo>
                <a:lnTo>
                  <a:pt x="2866" y="3466"/>
                </a:lnTo>
                <a:lnTo>
                  <a:pt x="2866" y="3466"/>
                </a:lnTo>
                <a:lnTo>
                  <a:pt x="2858" y="3474"/>
                </a:lnTo>
                <a:lnTo>
                  <a:pt x="2850" y="3484"/>
                </a:lnTo>
                <a:lnTo>
                  <a:pt x="2832" y="3504"/>
                </a:lnTo>
                <a:lnTo>
                  <a:pt x="2824" y="3514"/>
                </a:lnTo>
                <a:lnTo>
                  <a:pt x="2814" y="3524"/>
                </a:lnTo>
                <a:lnTo>
                  <a:pt x="2804" y="3530"/>
                </a:lnTo>
                <a:lnTo>
                  <a:pt x="2792" y="3534"/>
                </a:lnTo>
                <a:lnTo>
                  <a:pt x="2792" y="3534"/>
                </a:lnTo>
                <a:lnTo>
                  <a:pt x="2790" y="3538"/>
                </a:lnTo>
                <a:lnTo>
                  <a:pt x="2790" y="3542"/>
                </a:lnTo>
                <a:lnTo>
                  <a:pt x="2790" y="3542"/>
                </a:lnTo>
                <a:lnTo>
                  <a:pt x="2792" y="3566"/>
                </a:lnTo>
                <a:lnTo>
                  <a:pt x="2796" y="3584"/>
                </a:lnTo>
                <a:lnTo>
                  <a:pt x="2800" y="3600"/>
                </a:lnTo>
                <a:lnTo>
                  <a:pt x="2800" y="3600"/>
                </a:lnTo>
                <a:lnTo>
                  <a:pt x="2804" y="3606"/>
                </a:lnTo>
                <a:lnTo>
                  <a:pt x="2808" y="3614"/>
                </a:lnTo>
                <a:lnTo>
                  <a:pt x="2814" y="3620"/>
                </a:lnTo>
                <a:lnTo>
                  <a:pt x="2820" y="3630"/>
                </a:lnTo>
                <a:lnTo>
                  <a:pt x="2820" y="3630"/>
                </a:lnTo>
                <a:lnTo>
                  <a:pt x="2828" y="3642"/>
                </a:lnTo>
                <a:lnTo>
                  <a:pt x="2834" y="3658"/>
                </a:lnTo>
                <a:lnTo>
                  <a:pt x="2838" y="3672"/>
                </a:lnTo>
                <a:lnTo>
                  <a:pt x="2838" y="3686"/>
                </a:lnTo>
                <a:lnTo>
                  <a:pt x="2838" y="3686"/>
                </a:lnTo>
                <a:lnTo>
                  <a:pt x="2838" y="3704"/>
                </a:lnTo>
                <a:lnTo>
                  <a:pt x="2834" y="3724"/>
                </a:lnTo>
                <a:lnTo>
                  <a:pt x="2830" y="3746"/>
                </a:lnTo>
                <a:lnTo>
                  <a:pt x="2822" y="3766"/>
                </a:lnTo>
                <a:lnTo>
                  <a:pt x="2814" y="3786"/>
                </a:lnTo>
                <a:lnTo>
                  <a:pt x="2804" y="3802"/>
                </a:lnTo>
                <a:lnTo>
                  <a:pt x="2794" y="3814"/>
                </a:lnTo>
                <a:lnTo>
                  <a:pt x="2788" y="3816"/>
                </a:lnTo>
                <a:lnTo>
                  <a:pt x="2782" y="3818"/>
                </a:lnTo>
                <a:lnTo>
                  <a:pt x="2782" y="3818"/>
                </a:lnTo>
                <a:lnTo>
                  <a:pt x="2766" y="3820"/>
                </a:lnTo>
                <a:lnTo>
                  <a:pt x="2758" y="3822"/>
                </a:lnTo>
                <a:lnTo>
                  <a:pt x="2754" y="3826"/>
                </a:lnTo>
                <a:lnTo>
                  <a:pt x="2754" y="3826"/>
                </a:lnTo>
                <a:lnTo>
                  <a:pt x="2746" y="3836"/>
                </a:lnTo>
                <a:lnTo>
                  <a:pt x="2738" y="3846"/>
                </a:lnTo>
                <a:lnTo>
                  <a:pt x="2732" y="3860"/>
                </a:lnTo>
                <a:lnTo>
                  <a:pt x="2724" y="3870"/>
                </a:lnTo>
                <a:lnTo>
                  <a:pt x="2724" y="3870"/>
                </a:lnTo>
                <a:lnTo>
                  <a:pt x="2716" y="3878"/>
                </a:lnTo>
                <a:lnTo>
                  <a:pt x="2706" y="3886"/>
                </a:lnTo>
                <a:lnTo>
                  <a:pt x="2696" y="3894"/>
                </a:lnTo>
                <a:lnTo>
                  <a:pt x="2684" y="3898"/>
                </a:lnTo>
                <a:lnTo>
                  <a:pt x="2660" y="3904"/>
                </a:lnTo>
                <a:lnTo>
                  <a:pt x="2640" y="3906"/>
                </a:lnTo>
                <a:lnTo>
                  <a:pt x="2640" y="3906"/>
                </a:lnTo>
                <a:lnTo>
                  <a:pt x="2626" y="3906"/>
                </a:lnTo>
                <a:lnTo>
                  <a:pt x="2612" y="3902"/>
                </a:lnTo>
                <a:lnTo>
                  <a:pt x="2600" y="3896"/>
                </a:lnTo>
                <a:lnTo>
                  <a:pt x="2586" y="3890"/>
                </a:lnTo>
                <a:lnTo>
                  <a:pt x="2572" y="3882"/>
                </a:lnTo>
                <a:lnTo>
                  <a:pt x="2558" y="3872"/>
                </a:lnTo>
                <a:lnTo>
                  <a:pt x="2532" y="3850"/>
                </a:lnTo>
                <a:lnTo>
                  <a:pt x="2510" y="3826"/>
                </a:lnTo>
                <a:lnTo>
                  <a:pt x="2492" y="3800"/>
                </a:lnTo>
                <a:lnTo>
                  <a:pt x="2486" y="3788"/>
                </a:lnTo>
                <a:lnTo>
                  <a:pt x="2480" y="3776"/>
                </a:lnTo>
                <a:lnTo>
                  <a:pt x="2478" y="3766"/>
                </a:lnTo>
                <a:lnTo>
                  <a:pt x="2476" y="3756"/>
                </a:lnTo>
                <a:lnTo>
                  <a:pt x="2476" y="3710"/>
                </a:lnTo>
                <a:lnTo>
                  <a:pt x="2476" y="3710"/>
                </a:lnTo>
                <a:lnTo>
                  <a:pt x="2478" y="3702"/>
                </a:lnTo>
                <a:lnTo>
                  <a:pt x="2480" y="3694"/>
                </a:lnTo>
                <a:lnTo>
                  <a:pt x="2486" y="3676"/>
                </a:lnTo>
                <a:lnTo>
                  <a:pt x="2498" y="3660"/>
                </a:lnTo>
                <a:lnTo>
                  <a:pt x="2510" y="3644"/>
                </a:lnTo>
                <a:lnTo>
                  <a:pt x="2526" y="3628"/>
                </a:lnTo>
                <a:lnTo>
                  <a:pt x="2544" y="3616"/>
                </a:lnTo>
                <a:lnTo>
                  <a:pt x="2560" y="3608"/>
                </a:lnTo>
                <a:lnTo>
                  <a:pt x="2576" y="3602"/>
                </a:lnTo>
                <a:lnTo>
                  <a:pt x="2576" y="3602"/>
                </a:lnTo>
                <a:lnTo>
                  <a:pt x="2578" y="3600"/>
                </a:lnTo>
                <a:lnTo>
                  <a:pt x="2576" y="3596"/>
                </a:lnTo>
                <a:lnTo>
                  <a:pt x="2576" y="3596"/>
                </a:lnTo>
                <a:lnTo>
                  <a:pt x="2578" y="3590"/>
                </a:lnTo>
                <a:lnTo>
                  <a:pt x="2580" y="3584"/>
                </a:lnTo>
                <a:lnTo>
                  <a:pt x="2588" y="3570"/>
                </a:lnTo>
                <a:lnTo>
                  <a:pt x="2596" y="3558"/>
                </a:lnTo>
                <a:lnTo>
                  <a:pt x="2606" y="3552"/>
                </a:lnTo>
                <a:lnTo>
                  <a:pt x="2606" y="3552"/>
                </a:lnTo>
                <a:lnTo>
                  <a:pt x="2612" y="3548"/>
                </a:lnTo>
                <a:lnTo>
                  <a:pt x="2620" y="3546"/>
                </a:lnTo>
                <a:lnTo>
                  <a:pt x="2640" y="3544"/>
                </a:lnTo>
                <a:lnTo>
                  <a:pt x="2640" y="3544"/>
                </a:lnTo>
                <a:lnTo>
                  <a:pt x="2620" y="3528"/>
                </a:lnTo>
                <a:lnTo>
                  <a:pt x="2610" y="3518"/>
                </a:lnTo>
                <a:lnTo>
                  <a:pt x="2600" y="3508"/>
                </a:lnTo>
                <a:lnTo>
                  <a:pt x="2600" y="3508"/>
                </a:lnTo>
                <a:lnTo>
                  <a:pt x="2584" y="3474"/>
                </a:lnTo>
                <a:lnTo>
                  <a:pt x="2574" y="3454"/>
                </a:lnTo>
                <a:lnTo>
                  <a:pt x="2572" y="3446"/>
                </a:lnTo>
                <a:lnTo>
                  <a:pt x="2572" y="3440"/>
                </a:lnTo>
                <a:lnTo>
                  <a:pt x="2572" y="3390"/>
                </a:lnTo>
                <a:lnTo>
                  <a:pt x="2572" y="3390"/>
                </a:lnTo>
                <a:lnTo>
                  <a:pt x="2574" y="3378"/>
                </a:lnTo>
                <a:lnTo>
                  <a:pt x="2578" y="3364"/>
                </a:lnTo>
                <a:lnTo>
                  <a:pt x="2582" y="3356"/>
                </a:lnTo>
                <a:lnTo>
                  <a:pt x="2586" y="3350"/>
                </a:lnTo>
                <a:lnTo>
                  <a:pt x="2590" y="3346"/>
                </a:lnTo>
                <a:lnTo>
                  <a:pt x="2598" y="3342"/>
                </a:lnTo>
                <a:lnTo>
                  <a:pt x="2598" y="3342"/>
                </a:lnTo>
                <a:lnTo>
                  <a:pt x="2558" y="3288"/>
                </a:lnTo>
                <a:lnTo>
                  <a:pt x="2536" y="3262"/>
                </a:lnTo>
                <a:lnTo>
                  <a:pt x="2524" y="3250"/>
                </a:lnTo>
                <a:lnTo>
                  <a:pt x="2510" y="3240"/>
                </a:lnTo>
                <a:lnTo>
                  <a:pt x="2510" y="3240"/>
                </a:lnTo>
                <a:lnTo>
                  <a:pt x="2504" y="3236"/>
                </a:lnTo>
                <a:lnTo>
                  <a:pt x="2494" y="3234"/>
                </a:lnTo>
                <a:lnTo>
                  <a:pt x="2478" y="3230"/>
                </a:lnTo>
                <a:lnTo>
                  <a:pt x="2446" y="3228"/>
                </a:lnTo>
                <a:lnTo>
                  <a:pt x="2446" y="3228"/>
                </a:lnTo>
                <a:lnTo>
                  <a:pt x="2424" y="3226"/>
                </a:lnTo>
                <a:lnTo>
                  <a:pt x="2404" y="3220"/>
                </a:lnTo>
                <a:lnTo>
                  <a:pt x="2382" y="3216"/>
                </a:lnTo>
                <a:lnTo>
                  <a:pt x="2362" y="3214"/>
                </a:lnTo>
                <a:lnTo>
                  <a:pt x="2362" y="3214"/>
                </a:lnTo>
                <a:lnTo>
                  <a:pt x="2338" y="3212"/>
                </a:lnTo>
                <a:lnTo>
                  <a:pt x="2316" y="3214"/>
                </a:lnTo>
                <a:lnTo>
                  <a:pt x="2292" y="3214"/>
                </a:lnTo>
                <a:lnTo>
                  <a:pt x="2268" y="3214"/>
                </a:lnTo>
                <a:lnTo>
                  <a:pt x="2268" y="3214"/>
                </a:lnTo>
                <a:lnTo>
                  <a:pt x="2252" y="3212"/>
                </a:lnTo>
                <a:lnTo>
                  <a:pt x="2238" y="3208"/>
                </a:lnTo>
                <a:lnTo>
                  <a:pt x="2238" y="3208"/>
                </a:lnTo>
                <a:lnTo>
                  <a:pt x="2198" y="3200"/>
                </a:lnTo>
                <a:lnTo>
                  <a:pt x="2146" y="3188"/>
                </a:lnTo>
                <a:lnTo>
                  <a:pt x="2102" y="3178"/>
                </a:lnTo>
                <a:lnTo>
                  <a:pt x="2088" y="3176"/>
                </a:lnTo>
                <a:lnTo>
                  <a:pt x="2084" y="3176"/>
                </a:lnTo>
                <a:lnTo>
                  <a:pt x="2084" y="3178"/>
                </a:lnTo>
                <a:lnTo>
                  <a:pt x="2084" y="3178"/>
                </a:lnTo>
                <a:lnTo>
                  <a:pt x="2084" y="3184"/>
                </a:lnTo>
                <a:lnTo>
                  <a:pt x="2086" y="3192"/>
                </a:lnTo>
                <a:lnTo>
                  <a:pt x="2090" y="3200"/>
                </a:lnTo>
                <a:lnTo>
                  <a:pt x="2090" y="3206"/>
                </a:lnTo>
                <a:lnTo>
                  <a:pt x="2090" y="3206"/>
                </a:lnTo>
                <a:lnTo>
                  <a:pt x="2088" y="3220"/>
                </a:lnTo>
                <a:lnTo>
                  <a:pt x="2084" y="3236"/>
                </a:lnTo>
                <a:lnTo>
                  <a:pt x="2076" y="3250"/>
                </a:lnTo>
                <a:lnTo>
                  <a:pt x="2066" y="3264"/>
                </a:lnTo>
                <a:lnTo>
                  <a:pt x="2052" y="3278"/>
                </a:lnTo>
                <a:lnTo>
                  <a:pt x="2038" y="3290"/>
                </a:lnTo>
                <a:lnTo>
                  <a:pt x="2022" y="3298"/>
                </a:lnTo>
                <a:lnTo>
                  <a:pt x="2006" y="3306"/>
                </a:lnTo>
                <a:lnTo>
                  <a:pt x="2006" y="3306"/>
                </a:lnTo>
                <a:lnTo>
                  <a:pt x="1956" y="3318"/>
                </a:lnTo>
                <a:lnTo>
                  <a:pt x="1906" y="3330"/>
                </a:lnTo>
                <a:lnTo>
                  <a:pt x="1808" y="3348"/>
                </a:lnTo>
                <a:lnTo>
                  <a:pt x="1808" y="3348"/>
                </a:lnTo>
                <a:lnTo>
                  <a:pt x="1816" y="3352"/>
                </a:lnTo>
                <a:lnTo>
                  <a:pt x="1826" y="3354"/>
                </a:lnTo>
                <a:lnTo>
                  <a:pt x="1830" y="3356"/>
                </a:lnTo>
                <a:lnTo>
                  <a:pt x="1834" y="3360"/>
                </a:lnTo>
                <a:lnTo>
                  <a:pt x="1836" y="3364"/>
                </a:lnTo>
                <a:lnTo>
                  <a:pt x="1838" y="3370"/>
                </a:lnTo>
                <a:lnTo>
                  <a:pt x="1838" y="3370"/>
                </a:lnTo>
                <a:lnTo>
                  <a:pt x="1834" y="3380"/>
                </a:lnTo>
                <a:lnTo>
                  <a:pt x="1826" y="3400"/>
                </a:lnTo>
                <a:lnTo>
                  <a:pt x="1818" y="3418"/>
                </a:lnTo>
                <a:lnTo>
                  <a:pt x="1812" y="3424"/>
                </a:lnTo>
                <a:lnTo>
                  <a:pt x="1808" y="3428"/>
                </a:lnTo>
                <a:lnTo>
                  <a:pt x="1808" y="3428"/>
                </a:lnTo>
                <a:lnTo>
                  <a:pt x="1798" y="3432"/>
                </a:lnTo>
                <a:lnTo>
                  <a:pt x="1788" y="3434"/>
                </a:lnTo>
                <a:lnTo>
                  <a:pt x="1766" y="3438"/>
                </a:lnTo>
                <a:lnTo>
                  <a:pt x="1744" y="3440"/>
                </a:lnTo>
                <a:lnTo>
                  <a:pt x="1726" y="3442"/>
                </a:lnTo>
                <a:lnTo>
                  <a:pt x="1726" y="3442"/>
                </a:lnTo>
                <a:lnTo>
                  <a:pt x="1706" y="3446"/>
                </a:lnTo>
                <a:lnTo>
                  <a:pt x="1686" y="3454"/>
                </a:lnTo>
                <a:lnTo>
                  <a:pt x="1646" y="3466"/>
                </a:lnTo>
                <a:lnTo>
                  <a:pt x="1646" y="3466"/>
                </a:lnTo>
                <a:lnTo>
                  <a:pt x="1642" y="3484"/>
                </a:lnTo>
                <a:lnTo>
                  <a:pt x="1640" y="3500"/>
                </a:lnTo>
                <a:lnTo>
                  <a:pt x="1638" y="3518"/>
                </a:lnTo>
                <a:lnTo>
                  <a:pt x="1636" y="3534"/>
                </a:lnTo>
                <a:lnTo>
                  <a:pt x="1636" y="3534"/>
                </a:lnTo>
                <a:lnTo>
                  <a:pt x="1632" y="3544"/>
                </a:lnTo>
                <a:lnTo>
                  <a:pt x="1626" y="3552"/>
                </a:lnTo>
                <a:lnTo>
                  <a:pt x="1622" y="3562"/>
                </a:lnTo>
                <a:lnTo>
                  <a:pt x="1618" y="3574"/>
                </a:lnTo>
                <a:lnTo>
                  <a:pt x="1618" y="3574"/>
                </a:lnTo>
                <a:lnTo>
                  <a:pt x="1614" y="3612"/>
                </a:lnTo>
                <a:lnTo>
                  <a:pt x="1608" y="3644"/>
                </a:lnTo>
                <a:lnTo>
                  <a:pt x="1602" y="3658"/>
                </a:lnTo>
                <a:lnTo>
                  <a:pt x="1598" y="3670"/>
                </a:lnTo>
                <a:lnTo>
                  <a:pt x="1590" y="3680"/>
                </a:lnTo>
                <a:lnTo>
                  <a:pt x="1584" y="3690"/>
                </a:lnTo>
                <a:lnTo>
                  <a:pt x="1576" y="3698"/>
                </a:lnTo>
                <a:lnTo>
                  <a:pt x="1568" y="3706"/>
                </a:lnTo>
                <a:lnTo>
                  <a:pt x="1558" y="3712"/>
                </a:lnTo>
                <a:lnTo>
                  <a:pt x="1546" y="3716"/>
                </a:lnTo>
                <a:lnTo>
                  <a:pt x="1536" y="3720"/>
                </a:lnTo>
                <a:lnTo>
                  <a:pt x="1522" y="3722"/>
                </a:lnTo>
                <a:lnTo>
                  <a:pt x="1492" y="3724"/>
                </a:lnTo>
                <a:lnTo>
                  <a:pt x="1492" y="3724"/>
                </a:lnTo>
                <a:lnTo>
                  <a:pt x="1476" y="3724"/>
                </a:lnTo>
                <a:lnTo>
                  <a:pt x="1458" y="3722"/>
                </a:lnTo>
                <a:lnTo>
                  <a:pt x="1444" y="3718"/>
                </a:lnTo>
                <a:lnTo>
                  <a:pt x="1430" y="3714"/>
                </a:lnTo>
                <a:lnTo>
                  <a:pt x="1418" y="3710"/>
                </a:lnTo>
                <a:lnTo>
                  <a:pt x="1406" y="3704"/>
                </a:lnTo>
                <a:lnTo>
                  <a:pt x="1396" y="3696"/>
                </a:lnTo>
                <a:lnTo>
                  <a:pt x="1388" y="3688"/>
                </a:lnTo>
                <a:lnTo>
                  <a:pt x="1380" y="3678"/>
                </a:lnTo>
                <a:lnTo>
                  <a:pt x="1374" y="3668"/>
                </a:lnTo>
                <a:lnTo>
                  <a:pt x="1368" y="3656"/>
                </a:lnTo>
                <a:lnTo>
                  <a:pt x="1364" y="3642"/>
                </a:lnTo>
                <a:lnTo>
                  <a:pt x="1358" y="3614"/>
                </a:lnTo>
                <a:lnTo>
                  <a:pt x="1356" y="3582"/>
                </a:lnTo>
                <a:lnTo>
                  <a:pt x="1356" y="3582"/>
                </a:lnTo>
                <a:lnTo>
                  <a:pt x="1358" y="3568"/>
                </a:lnTo>
                <a:lnTo>
                  <a:pt x="1358" y="3548"/>
                </a:lnTo>
                <a:lnTo>
                  <a:pt x="1358" y="3548"/>
                </a:lnTo>
                <a:lnTo>
                  <a:pt x="1364" y="3534"/>
                </a:lnTo>
                <a:lnTo>
                  <a:pt x="1370" y="3518"/>
                </a:lnTo>
                <a:lnTo>
                  <a:pt x="1376" y="3502"/>
                </a:lnTo>
                <a:lnTo>
                  <a:pt x="1380" y="3486"/>
                </a:lnTo>
                <a:lnTo>
                  <a:pt x="1380" y="3486"/>
                </a:lnTo>
                <a:lnTo>
                  <a:pt x="1380" y="3476"/>
                </a:lnTo>
                <a:lnTo>
                  <a:pt x="1384" y="3466"/>
                </a:lnTo>
                <a:lnTo>
                  <a:pt x="1388" y="3454"/>
                </a:lnTo>
                <a:lnTo>
                  <a:pt x="1396" y="3444"/>
                </a:lnTo>
                <a:lnTo>
                  <a:pt x="1406" y="3432"/>
                </a:lnTo>
                <a:lnTo>
                  <a:pt x="1416" y="3422"/>
                </a:lnTo>
                <a:lnTo>
                  <a:pt x="1440" y="3404"/>
                </a:lnTo>
                <a:lnTo>
                  <a:pt x="1440" y="3404"/>
                </a:lnTo>
                <a:lnTo>
                  <a:pt x="1430" y="3392"/>
                </a:lnTo>
                <a:lnTo>
                  <a:pt x="1420" y="3378"/>
                </a:lnTo>
                <a:lnTo>
                  <a:pt x="1410" y="3366"/>
                </a:lnTo>
                <a:lnTo>
                  <a:pt x="1406" y="3362"/>
                </a:lnTo>
                <a:lnTo>
                  <a:pt x="1406" y="3356"/>
                </a:lnTo>
                <a:lnTo>
                  <a:pt x="1406" y="3356"/>
                </a:lnTo>
                <a:lnTo>
                  <a:pt x="1406" y="3350"/>
                </a:lnTo>
                <a:lnTo>
                  <a:pt x="1408" y="3342"/>
                </a:lnTo>
                <a:lnTo>
                  <a:pt x="1412" y="3336"/>
                </a:lnTo>
                <a:lnTo>
                  <a:pt x="1414" y="3334"/>
                </a:lnTo>
                <a:lnTo>
                  <a:pt x="1418" y="3332"/>
                </a:lnTo>
                <a:lnTo>
                  <a:pt x="1418" y="3332"/>
                </a:lnTo>
                <a:lnTo>
                  <a:pt x="1428" y="3336"/>
                </a:lnTo>
                <a:lnTo>
                  <a:pt x="1444" y="3342"/>
                </a:lnTo>
                <a:lnTo>
                  <a:pt x="1462" y="3352"/>
                </a:lnTo>
                <a:lnTo>
                  <a:pt x="1470" y="3358"/>
                </a:lnTo>
                <a:lnTo>
                  <a:pt x="1476" y="3364"/>
                </a:lnTo>
                <a:lnTo>
                  <a:pt x="1476" y="3364"/>
                </a:lnTo>
                <a:lnTo>
                  <a:pt x="1490" y="3378"/>
                </a:lnTo>
                <a:lnTo>
                  <a:pt x="1506" y="3388"/>
                </a:lnTo>
                <a:lnTo>
                  <a:pt x="1536" y="3406"/>
                </a:lnTo>
                <a:lnTo>
                  <a:pt x="1544" y="3406"/>
                </a:lnTo>
                <a:lnTo>
                  <a:pt x="1544" y="3382"/>
                </a:lnTo>
                <a:lnTo>
                  <a:pt x="1544" y="3382"/>
                </a:lnTo>
                <a:lnTo>
                  <a:pt x="1530" y="3364"/>
                </a:lnTo>
                <a:lnTo>
                  <a:pt x="1520" y="3344"/>
                </a:lnTo>
                <a:lnTo>
                  <a:pt x="1512" y="3326"/>
                </a:lnTo>
                <a:lnTo>
                  <a:pt x="1510" y="3308"/>
                </a:lnTo>
                <a:lnTo>
                  <a:pt x="1510" y="3308"/>
                </a:lnTo>
                <a:lnTo>
                  <a:pt x="1510" y="3300"/>
                </a:lnTo>
                <a:lnTo>
                  <a:pt x="1512" y="3290"/>
                </a:lnTo>
                <a:lnTo>
                  <a:pt x="1520" y="3270"/>
                </a:lnTo>
                <a:lnTo>
                  <a:pt x="1532" y="3250"/>
                </a:lnTo>
                <a:lnTo>
                  <a:pt x="1542" y="3236"/>
                </a:lnTo>
                <a:lnTo>
                  <a:pt x="1542" y="3236"/>
                </a:lnTo>
                <a:lnTo>
                  <a:pt x="1536" y="3232"/>
                </a:lnTo>
                <a:lnTo>
                  <a:pt x="1532" y="3228"/>
                </a:lnTo>
                <a:lnTo>
                  <a:pt x="1524" y="3228"/>
                </a:lnTo>
                <a:lnTo>
                  <a:pt x="1524" y="3228"/>
                </a:lnTo>
                <a:lnTo>
                  <a:pt x="1512" y="3230"/>
                </a:lnTo>
                <a:lnTo>
                  <a:pt x="1500" y="3232"/>
                </a:lnTo>
                <a:lnTo>
                  <a:pt x="1500" y="3232"/>
                </a:lnTo>
                <a:lnTo>
                  <a:pt x="1494" y="3232"/>
                </a:lnTo>
                <a:lnTo>
                  <a:pt x="1490" y="3230"/>
                </a:lnTo>
                <a:lnTo>
                  <a:pt x="1482" y="3226"/>
                </a:lnTo>
                <a:lnTo>
                  <a:pt x="1482" y="3226"/>
                </a:lnTo>
                <a:lnTo>
                  <a:pt x="1474" y="3086"/>
                </a:lnTo>
                <a:lnTo>
                  <a:pt x="1464" y="2946"/>
                </a:lnTo>
                <a:lnTo>
                  <a:pt x="1464" y="2946"/>
                </a:lnTo>
                <a:lnTo>
                  <a:pt x="1462" y="2942"/>
                </a:lnTo>
                <a:lnTo>
                  <a:pt x="1458" y="2938"/>
                </a:lnTo>
                <a:lnTo>
                  <a:pt x="1458" y="2938"/>
                </a:lnTo>
                <a:lnTo>
                  <a:pt x="1416" y="2934"/>
                </a:lnTo>
                <a:lnTo>
                  <a:pt x="1374" y="2931"/>
                </a:lnTo>
                <a:lnTo>
                  <a:pt x="1286" y="2915"/>
                </a:lnTo>
                <a:lnTo>
                  <a:pt x="1286" y="2915"/>
                </a:lnTo>
                <a:lnTo>
                  <a:pt x="1280" y="2934"/>
                </a:lnTo>
                <a:lnTo>
                  <a:pt x="1278" y="2956"/>
                </a:lnTo>
                <a:lnTo>
                  <a:pt x="1274" y="2978"/>
                </a:lnTo>
                <a:lnTo>
                  <a:pt x="1270" y="2990"/>
                </a:lnTo>
                <a:lnTo>
                  <a:pt x="1266" y="3000"/>
                </a:lnTo>
                <a:lnTo>
                  <a:pt x="1266" y="3000"/>
                </a:lnTo>
                <a:lnTo>
                  <a:pt x="1262" y="3010"/>
                </a:lnTo>
                <a:lnTo>
                  <a:pt x="1254" y="3018"/>
                </a:lnTo>
                <a:lnTo>
                  <a:pt x="1238" y="3036"/>
                </a:lnTo>
                <a:lnTo>
                  <a:pt x="1204" y="3070"/>
                </a:lnTo>
                <a:lnTo>
                  <a:pt x="1204" y="3070"/>
                </a:lnTo>
                <a:lnTo>
                  <a:pt x="1136" y="3106"/>
                </a:lnTo>
                <a:lnTo>
                  <a:pt x="1088" y="3128"/>
                </a:lnTo>
                <a:lnTo>
                  <a:pt x="1070" y="3136"/>
                </a:lnTo>
                <a:lnTo>
                  <a:pt x="1058" y="3138"/>
                </a:lnTo>
                <a:lnTo>
                  <a:pt x="1058" y="3138"/>
                </a:lnTo>
                <a:lnTo>
                  <a:pt x="1030" y="3130"/>
                </a:lnTo>
                <a:lnTo>
                  <a:pt x="1012" y="3126"/>
                </a:lnTo>
                <a:lnTo>
                  <a:pt x="1002" y="3124"/>
                </a:lnTo>
                <a:lnTo>
                  <a:pt x="1002" y="3124"/>
                </a:lnTo>
                <a:lnTo>
                  <a:pt x="996" y="3124"/>
                </a:lnTo>
                <a:lnTo>
                  <a:pt x="990" y="3126"/>
                </a:lnTo>
                <a:lnTo>
                  <a:pt x="988" y="3130"/>
                </a:lnTo>
                <a:lnTo>
                  <a:pt x="984" y="3134"/>
                </a:lnTo>
                <a:lnTo>
                  <a:pt x="980" y="3144"/>
                </a:lnTo>
                <a:lnTo>
                  <a:pt x="972" y="3156"/>
                </a:lnTo>
                <a:lnTo>
                  <a:pt x="972" y="3156"/>
                </a:lnTo>
                <a:lnTo>
                  <a:pt x="968" y="3154"/>
                </a:lnTo>
                <a:lnTo>
                  <a:pt x="964" y="3150"/>
                </a:lnTo>
                <a:lnTo>
                  <a:pt x="956" y="3140"/>
                </a:lnTo>
                <a:lnTo>
                  <a:pt x="950" y="3130"/>
                </a:lnTo>
                <a:lnTo>
                  <a:pt x="942" y="3118"/>
                </a:lnTo>
                <a:lnTo>
                  <a:pt x="942" y="3118"/>
                </a:lnTo>
                <a:lnTo>
                  <a:pt x="928" y="3106"/>
                </a:lnTo>
                <a:lnTo>
                  <a:pt x="914" y="3094"/>
                </a:lnTo>
                <a:lnTo>
                  <a:pt x="900" y="3082"/>
                </a:lnTo>
                <a:lnTo>
                  <a:pt x="894" y="3076"/>
                </a:lnTo>
                <a:lnTo>
                  <a:pt x="888" y="3068"/>
                </a:lnTo>
                <a:lnTo>
                  <a:pt x="888" y="3068"/>
                </a:lnTo>
                <a:lnTo>
                  <a:pt x="880" y="3054"/>
                </a:lnTo>
                <a:lnTo>
                  <a:pt x="872" y="3038"/>
                </a:lnTo>
                <a:lnTo>
                  <a:pt x="864" y="3020"/>
                </a:lnTo>
                <a:lnTo>
                  <a:pt x="856" y="3004"/>
                </a:lnTo>
                <a:lnTo>
                  <a:pt x="856" y="3004"/>
                </a:lnTo>
                <a:lnTo>
                  <a:pt x="846" y="2990"/>
                </a:lnTo>
                <a:lnTo>
                  <a:pt x="826" y="2964"/>
                </a:lnTo>
                <a:lnTo>
                  <a:pt x="804" y="2934"/>
                </a:lnTo>
                <a:lnTo>
                  <a:pt x="798" y="2923"/>
                </a:lnTo>
                <a:lnTo>
                  <a:pt x="796" y="2915"/>
                </a:lnTo>
                <a:lnTo>
                  <a:pt x="796" y="2915"/>
                </a:lnTo>
                <a:lnTo>
                  <a:pt x="804" y="2871"/>
                </a:lnTo>
                <a:lnTo>
                  <a:pt x="814" y="2803"/>
                </a:lnTo>
                <a:lnTo>
                  <a:pt x="814" y="2803"/>
                </a:lnTo>
                <a:lnTo>
                  <a:pt x="822" y="2719"/>
                </a:lnTo>
                <a:lnTo>
                  <a:pt x="820" y="2685"/>
                </a:lnTo>
                <a:lnTo>
                  <a:pt x="820" y="2685"/>
                </a:lnTo>
                <a:lnTo>
                  <a:pt x="806" y="2693"/>
                </a:lnTo>
                <a:lnTo>
                  <a:pt x="800" y="2699"/>
                </a:lnTo>
                <a:lnTo>
                  <a:pt x="796" y="2707"/>
                </a:lnTo>
                <a:lnTo>
                  <a:pt x="796" y="2707"/>
                </a:lnTo>
                <a:lnTo>
                  <a:pt x="788" y="2751"/>
                </a:lnTo>
                <a:lnTo>
                  <a:pt x="780" y="2799"/>
                </a:lnTo>
                <a:lnTo>
                  <a:pt x="768" y="2893"/>
                </a:lnTo>
                <a:lnTo>
                  <a:pt x="766" y="3218"/>
                </a:lnTo>
                <a:lnTo>
                  <a:pt x="766" y="3218"/>
                </a:lnTo>
                <a:lnTo>
                  <a:pt x="762" y="3252"/>
                </a:lnTo>
                <a:lnTo>
                  <a:pt x="756" y="3288"/>
                </a:lnTo>
                <a:lnTo>
                  <a:pt x="750" y="3324"/>
                </a:lnTo>
                <a:lnTo>
                  <a:pt x="746" y="3342"/>
                </a:lnTo>
                <a:lnTo>
                  <a:pt x="742" y="3360"/>
                </a:lnTo>
                <a:lnTo>
                  <a:pt x="742" y="3360"/>
                </a:lnTo>
                <a:lnTo>
                  <a:pt x="732" y="3380"/>
                </a:lnTo>
                <a:lnTo>
                  <a:pt x="714" y="3408"/>
                </a:lnTo>
                <a:lnTo>
                  <a:pt x="700" y="3438"/>
                </a:lnTo>
                <a:lnTo>
                  <a:pt x="694" y="3452"/>
                </a:lnTo>
                <a:lnTo>
                  <a:pt x="694" y="3464"/>
                </a:lnTo>
                <a:lnTo>
                  <a:pt x="694" y="3464"/>
                </a:lnTo>
                <a:lnTo>
                  <a:pt x="696" y="3470"/>
                </a:lnTo>
                <a:lnTo>
                  <a:pt x="702" y="3474"/>
                </a:lnTo>
                <a:lnTo>
                  <a:pt x="718" y="3486"/>
                </a:lnTo>
                <a:lnTo>
                  <a:pt x="718" y="3486"/>
                </a:lnTo>
                <a:lnTo>
                  <a:pt x="750" y="3506"/>
                </a:lnTo>
                <a:lnTo>
                  <a:pt x="786" y="3526"/>
                </a:lnTo>
                <a:lnTo>
                  <a:pt x="806" y="3536"/>
                </a:lnTo>
                <a:lnTo>
                  <a:pt x="824" y="3542"/>
                </a:lnTo>
                <a:lnTo>
                  <a:pt x="842" y="3548"/>
                </a:lnTo>
                <a:lnTo>
                  <a:pt x="858" y="3548"/>
                </a:lnTo>
                <a:lnTo>
                  <a:pt x="902" y="3548"/>
                </a:lnTo>
                <a:lnTo>
                  <a:pt x="902" y="3548"/>
                </a:lnTo>
                <a:lnTo>
                  <a:pt x="922" y="3562"/>
                </a:lnTo>
                <a:lnTo>
                  <a:pt x="938" y="3572"/>
                </a:lnTo>
                <a:lnTo>
                  <a:pt x="944" y="3580"/>
                </a:lnTo>
                <a:lnTo>
                  <a:pt x="948" y="3586"/>
                </a:lnTo>
                <a:lnTo>
                  <a:pt x="950" y="3594"/>
                </a:lnTo>
                <a:lnTo>
                  <a:pt x="950" y="3602"/>
                </a:lnTo>
                <a:lnTo>
                  <a:pt x="950" y="3602"/>
                </a:lnTo>
                <a:lnTo>
                  <a:pt x="950" y="3610"/>
                </a:lnTo>
                <a:lnTo>
                  <a:pt x="948" y="3618"/>
                </a:lnTo>
                <a:lnTo>
                  <a:pt x="944" y="3628"/>
                </a:lnTo>
                <a:lnTo>
                  <a:pt x="938" y="3636"/>
                </a:lnTo>
                <a:lnTo>
                  <a:pt x="938" y="3636"/>
                </a:lnTo>
                <a:lnTo>
                  <a:pt x="912" y="3644"/>
                </a:lnTo>
                <a:lnTo>
                  <a:pt x="856" y="3658"/>
                </a:lnTo>
                <a:lnTo>
                  <a:pt x="796" y="3670"/>
                </a:lnTo>
                <a:lnTo>
                  <a:pt x="770" y="3674"/>
                </a:lnTo>
                <a:lnTo>
                  <a:pt x="752" y="3676"/>
                </a:lnTo>
                <a:lnTo>
                  <a:pt x="540" y="3650"/>
                </a:lnTo>
                <a:lnTo>
                  <a:pt x="464" y="3650"/>
                </a:lnTo>
                <a:lnTo>
                  <a:pt x="464" y="3650"/>
                </a:lnTo>
                <a:lnTo>
                  <a:pt x="448" y="3646"/>
                </a:lnTo>
                <a:lnTo>
                  <a:pt x="430" y="3642"/>
                </a:lnTo>
                <a:lnTo>
                  <a:pt x="392" y="3634"/>
                </a:lnTo>
                <a:lnTo>
                  <a:pt x="374" y="3628"/>
                </a:lnTo>
                <a:lnTo>
                  <a:pt x="358" y="3620"/>
                </a:lnTo>
                <a:lnTo>
                  <a:pt x="352" y="3616"/>
                </a:lnTo>
                <a:lnTo>
                  <a:pt x="346" y="3610"/>
                </a:lnTo>
                <a:lnTo>
                  <a:pt x="342" y="3604"/>
                </a:lnTo>
                <a:lnTo>
                  <a:pt x="338" y="3598"/>
                </a:lnTo>
                <a:lnTo>
                  <a:pt x="338" y="3598"/>
                </a:lnTo>
                <a:lnTo>
                  <a:pt x="338" y="3592"/>
                </a:lnTo>
                <a:lnTo>
                  <a:pt x="338" y="3586"/>
                </a:lnTo>
                <a:lnTo>
                  <a:pt x="340" y="3576"/>
                </a:lnTo>
                <a:lnTo>
                  <a:pt x="340" y="3576"/>
                </a:lnTo>
                <a:lnTo>
                  <a:pt x="332" y="3512"/>
                </a:lnTo>
                <a:lnTo>
                  <a:pt x="332" y="3512"/>
                </a:lnTo>
                <a:lnTo>
                  <a:pt x="336" y="3484"/>
                </a:lnTo>
                <a:lnTo>
                  <a:pt x="346" y="3442"/>
                </a:lnTo>
                <a:lnTo>
                  <a:pt x="346" y="3442"/>
                </a:lnTo>
                <a:lnTo>
                  <a:pt x="296" y="3434"/>
                </a:lnTo>
                <a:lnTo>
                  <a:pt x="260" y="3430"/>
                </a:lnTo>
                <a:lnTo>
                  <a:pt x="260" y="3430"/>
                </a:lnTo>
                <a:lnTo>
                  <a:pt x="198" y="3438"/>
                </a:lnTo>
                <a:lnTo>
                  <a:pt x="134" y="3444"/>
                </a:lnTo>
                <a:lnTo>
                  <a:pt x="134" y="3444"/>
                </a:lnTo>
                <a:lnTo>
                  <a:pt x="122" y="3444"/>
                </a:lnTo>
                <a:lnTo>
                  <a:pt x="106" y="3440"/>
                </a:lnTo>
                <a:lnTo>
                  <a:pt x="68" y="3430"/>
                </a:lnTo>
                <a:lnTo>
                  <a:pt x="50" y="3424"/>
                </a:lnTo>
                <a:lnTo>
                  <a:pt x="34" y="3416"/>
                </a:lnTo>
                <a:lnTo>
                  <a:pt x="22" y="3408"/>
                </a:lnTo>
                <a:lnTo>
                  <a:pt x="18" y="3404"/>
                </a:lnTo>
                <a:lnTo>
                  <a:pt x="16" y="3400"/>
                </a:lnTo>
                <a:lnTo>
                  <a:pt x="16" y="3400"/>
                </a:lnTo>
                <a:lnTo>
                  <a:pt x="12" y="3386"/>
                </a:lnTo>
                <a:lnTo>
                  <a:pt x="12" y="3372"/>
                </a:lnTo>
                <a:lnTo>
                  <a:pt x="12" y="3356"/>
                </a:lnTo>
                <a:lnTo>
                  <a:pt x="10" y="3342"/>
                </a:lnTo>
                <a:lnTo>
                  <a:pt x="10" y="3342"/>
                </a:lnTo>
                <a:lnTo>
                  <a:pt x="2" y="3336"/>
                </a:lnTo>
                <a:lnTo>
                  <a:pt x="2" y="3334"/>
                </a:lnTo>
                <a:lnTo>
                  <a:pt x="0" y="3330"/>
                </a:lnTo>
                <a:lnTo>
                  <a:pt x="0" y="3330"/>
                </a:lnTo>
                <a:lnTo>
                  <a:pt x="10" y="3296"/>
                </a:lnTo>
                <a:lnTo>
                  <a:pt x="26" y="3248"/>
                </a:lnTo>
                <a:lnTo>
                  <a:pt x="26" y="3248"/>
                </a:lnTo>
                <a:lnTo>
                  <a:pt x="28" y="3244"/>
                </a:lnTo>
                <a:lnTo>
                  <a:pt x="32" y="3240"/>
                </a:lnTo>
                <a:lnTo>
                  <a:pt x="36" y="3238"/>
                </a:lnTo>
                <a:lnTo>
                  <a:pt x="40" y="3236"/>
                </a:lnTo>
                <a:lnTo>
                  <a:pt x="40" y="3236"/>
                </a:lnTo>
                <a:lnTo>
                  <a:pt x="60" y="3198"/>
                </a:lnTo>
                <a:lnTo>
                  <a:pt x="84" y="3158"/>
                </a:lnTo>
                <a:lnTo>
                  <a:pt x="94" y="3138"/>
                </a:lnTo>
                <a:lnTo>
                  <a:pt x="102" y="3116"/>
                </a:lnTo>
                <a:lnTo>
                  <a:pt x="106" y="3096"/>
                </a:lnTo>
                <a:lnTo>
                  <a:pt x="108" y="3078"/>
                </a:lnTo>
                <a:lnTo>
                  <a:pt x="108" y="3078"/>
                </a:lnTo>
                <a:lnTo>
                  <a:pt x="114" y="3024"/>
                </a:lnTo>
                <a:lnTo>
                  <a:pt x="114" y="3024"/>
                </a:lnTo>
                <a:lnTo>
                  <a:pt x="116" y="2996"/>
                </a:lnTo>
                <a:lnTo>
                  <a:pt x="120" y="2968"/>
                </a:lnTo>
                <a:lnTo>
                  <a:pt x="130" y="2909"/>
                </a:lnTo>
                <a:lnTo>
                  <a:pt x="154" y="2797"/>
                </a:lnTo>
                <a:lnTo>
                  <a:pt x="154" y="2797"/>
                </a:lnTo>
                <a:lnTo>
                  <a:pt x="160" y="2769"/>
                </a:lnTo>
                <a:lnTo>
                  <a:pt x="164" y="2741"/>
                </a:lnTo>
                <a:lnTo>
                  <a:pt x="164" y="2741"/>
                </a:lnTo>
                <a:lnTo>
                  <a:pt x="166" y="2733"/>
                </a:lnTo>
                <a:lnTo>
                  <a:pt x="166" y="2727"/>
                </a:lnTo>
                <a:lnTo>
                  <a:pt x="166" y="2727"/>
                </a:lnTo>
                <a:lnTo>
                  <a:pt x="170" y="2713"/>
                </a:lnTo>
                <a:lnTo>
                  <a:pt x="172" y="2705"/>
                </a:lnTo>
                <a:lnTo>
                  <a:pt x="176" y="2699"/>
                </a:lnTo>
                <a:lnTo>
                  <a:pt x="176" y="2699"/>
                </a:lnTo>
                <a:lnTo>
                  <a:pt x="180" y="2693"/>
                </a:lnTo>
                <a:lnTo>
                  <a:pt x="186" y="2687"/>
                </a:lnTo>
                <a:lnTo>
                  <a:pt x="190" y="2681"/>
                </a:lnTo>
                <a:lnTo>
                  <a:pt x="196" y="2675"/>
                </a:lnTo>
                <a:lnTo>
                  <a:pt x="196" y="2675"/>
                </a:lnTo>
                <a:lnTo>
                  <a:pt x="204" y="2661"/>
                </a:lnTo>
                <a:lnTo>
                  <a:pt x="210" y="2645"/>
                </a:lnTo>
                <a:lnTo>
                  <a:pt x="220" y="2617"/>
                </a:lnTo>
                <a:lnTo>
                  <a:pt x="220" y="2617"/>
                </a:lnTo>
                <a:lnTo>
                  <a:pt x="224" y="2605"/>
                </a:lnTo>
                <a:lnTo>
                  <a:pt x="232" y="2593"/>
                </a:lnTo>
                <a:lnTo>
                  <a:pt x="248" y="2567"/>
                </a:lnTo>
                <a:lnTo>
                  <a:pt x="256" y="2555"/>
                </a:lnTo>
                <a:lnTo>
                  <a:pt x="264" y="2541"/>
                </a:lnTo>
                <a:lnTo>
                  <a:pt x="268" y="2529"/>
                </a:lnTo>
                <a:lnTo>
                  <a:pt x="270" y="2517"/>
                </a:lnTo>
                <a:lnTo>
                  <a:pt x="270" y="2517"/>
                </a:lnTo>
                <a:lnTo>
                  <a:pt x="276" y="2483"/>
                </a:lnTo>
                <a:lnTo>
                  <a:pt x="280" y="2459"/>
                </a:lnTo>
                <a:lnTo>
                  <a:pt x="280" y="2459"/>
                </a:lnTo>
                <a:lnTo>
                  <a:pt x="272" y="2437"/>
                </a:lnTo>
                <a:lnTo>
                  <a:pt x="268" y="2425"/>
                </a:lnTo>
                <a:lnTo>
                  <a:pt x="266" y="2415"/>
                </a:lnTo>
                <a:lnTo>
                  <a:pt x="266" y="2415"/>
                </a:lnTo>
                <a:lnTo>
                  <a:pt x="266" y="2405"/>
                </a:lnTo>
                <a:lnTo>
                  <a:pt x="270" y="2395"/>
                </a:lnTo>
                <a:lnTo>
                  <a:pt x="274" y="2387"/>
                </a:lnTo>
                <a:lnTo>
                  <a:pt x="278" y="2381"/>
                </a:lnTo>
                <a:lnTo>
                  <a:pt x="286" y="2369"/>
                </a:lnTo>
                <a:lnTo>
                  <a:pt x="288" y="2363"/>
                </a:lnTo>
                <a:lnTo>
                  <a:pt x="290" y="2357"/>
                </a:lnTo>
                <a:lnTo>
                  <a:pt x="290" y="2357"/>
                </a:lnTo>
                <a:lnTo>
                  <a:pt x="276" y="2293"/>
                </a:lnTo>
                <a:lnTo>
                  <a:pt x="266" y="2239"/>
                </a:lnTo>
                <a:lnTo>
                  <a:pt x="256" y="2191"/>
                </a:lnTo>
                <a:lnTo>
                  <a:pt x="256" y="2191"/>
                </a:lnTo>
                <a:lnTo>
                  <a:pt x="254" y="2177"/>
                </a:lnTo>
                <a:lnTo>
                  <a:pt x="252" y="2161"/>
                </a:lnTo>
                <a:lnTo>
                  <a:pt x="252" y="2131"/>
                </a:lnTo>
                <a:lnTo>
                  <a:pt x="252" y="2131"/>
                </a:lnTo>
                <a:lnTo>
                  <a:pt x="248" y="2113"/>
                </a:lnTo>
                <a:lnTo>
                  <a:pt x="246" y="2099"/>
                </a:lnTo>
                <a:lnTo>
                  <a:pt x="246" y="2099"/>
                </a:lnTo>
                <a:lnTo>
                  <a:pt x="250" y="2069"/>
                </a:lnTo>
                <a:lnTo>
                  <a:pt x="254" y="2041"/>
                </a:lnTo>
                <a:lnTo>
                  <a:pt x="254" y="2041"/>
                </a:lnTo>
                <a:lnTo>
                  <a:pt x="248" y="2027"/>
                </a:lnTo>
                <a:lnTo>
                  <a:pt x="238" y="2005"/>
                </a:lnTo>
                <a:lnTo>
                  <a:pt x="228" y="1983"/>
                </a:lnTo>
                <a:lnTo>
                  <a:pt x="222" y="1967"/>
                </a:lnTo>
                <a:lnTo>
                  <a:pt x="222" y="1967"/>
                </a:lnTo>
                <a:lnTo>
                  <a:pt x="218" y="1955"/>
                </a:lnTo>
                <a:lnTo>
                  <a:pt x="216" y="1941"/>
                </a:lnTo>
                <a:lnTo>
                  <a:pt x="216" y="1929"/>
                </a:lnTo>
                <a:lnTo>
                  <a:pt x="212" y="1917"/>
                </a:lnTo>
                <a:lnTo>
                  <a:pt x="212" y="1917"/>
                </a:lnTo>
                <a:lnTo>
                  <a:pt x="210" y="1911"/>
                </a:lnTo>
                <a:lnTo>
                  <a:pt x="204" y="1909"/>
                </a:lnTo>
                <a:lnTo>
                  <a:pt x="200" y="1905"/>
                </a:lnTo>
                <a:lnTo>
                  <a:pt x="196" y="1899"/>
                </a:lnTo>
                <a:lnTo>
                  <a:pt x="196" y="1899"/>
                </a:lnTo>
                <a:lnTo>
                  <a:pt x="186" y="1887"/>
                </a:lnTo>
                <a:lnTo>
                  <a:pt x="180" y="1873"/>
                </a:lnTo>
                <a:lnTo>
                  <a:pt x="180" y="1873"/>
                </a:lnTo>
                <a:lnTo>
                  <a:pt x="164" y="1807"/>
                </a:lnTo>
                <a:lnTo>
                  <a:pt x="148" y="1735"/>
                </a:lnTo>
                <a:lnTo>
                  <a:pt x="132" y="1647"/>
                </a:lnTo>
                <a:lnTo>
                  <a:pt x="132" y="1647"/>
                </a:lnTo>
                <a:lnTo>
                  <a:pt x="134" y="1629"/>
                </a:lnTo>
                <a:lnTo>
                  <a:pt x="142" y="1605"/>
                </a:lnTo>
                <a:lnTo>
                  <a:pt x="150" y="1583"/>
                </a:lnTo>
                <a:lnTo>
                  <a:pt x="154" y="1575"/>
                </a:lnTo>
                <a:lnTo>
                  <a:pt x="158" y="1569"/>
                </a:lnTo>
                <a:lnTo>
                  <a:pt x="158" y="1569"/>
                </a:lnTo>
                <a:lnTo>
                  <a:pt x="164" y="1565"/>
                </a:lnTo>
                <a:lnTo>
                  <a:pt x="168" y="1561"/>
                </a:lnTo>
                <a:lnTo>
                  <a:pt x="180" y="1555"/>
                </a:lnTo>
                <a:lnTo>
                  <a:pt x="180" y="1555"/>
                </a:lnTo>
                <a:lnTo>
                  <a:pt x="192" y="1543"/>
                </a:lnTo>
                <a:lnTo>
                  <a:pt x="198" y="1535"/>
                </a:lnTo>
                <a:lnTo>
                  <a:pt x="200" y="1527"/>
                </a:lnTo>
                <a:lnTo>
                  <a:pt x="200" y="1519"/>
                </a:lnTo>
                <a:lnTo>
                  <a:pt x="200" y="1519"/>
                </a:lnTo>
                <a:lnTo>
                  <a:pt x="200" y="1497"/>
                </a:lnTo>
                <a:lnTo>
                  <a:pt x="198" y="1483"/>
                </a:lnTo>
                <a:lnTo>
                  <a:pt x="196" y="1469"/>
                </a:lnTo>
                <a:lnTo>
                  <a:pt x="196" y="1469"/>
                </a:lnTo>
                <a:lnTo>
                  <a:pt x="190" y="1461"/>
                </a:lnTo>
                <a:lnTo>
                  <a:pt x="184" y="1453"/>
                </a:lnTo>
                <a:lnTo>
                  <a:pt x="170" y="1439"/>
                </a:lnTo>
                <a:lnTo>
                  <a:pt x="156" y="1427"/>
                </a:lnTo>
                <a:lnTo>
                  <a:pt x="152" y="1421"/>
                </a:lnTo>
                <a:lnTo>
                  <a:pt x="152" y="1419"/>
                </a:lnTo>
                <a:lnTo>
                  <a:pt x="152" y="1419"/>
                </a:lnTo>
                <a:lnTo>
                  <a:pt x="152" y="1411"/>
                </a:lnTo>
                <a:lnTo>
                  <a:pt x="156" y="1401"/>
                </a:lnTo>
                <a:lnTo>
                  <a:pt x="168" y="1375"/>
                </a:lnTo>
                <a:lnTo>
                  <a:pt x="184" y="1343"/>
                </a:lnTo>
                <a:lnTo>
                  <a:pt x="204" y="1311"/>
                </a:lnTo>
                <a:lnTo>
                  <a:pt x="240" y="1251"/>
                </a:lnTo>
                <a:lnTo>
                  <a:pt x="258" y="1225"/>
                </a:lnTo>
                <a:lnTo>
                  <a:pt x="258" y="1225"/>
                </a:lnTo>
                <a:lnTo>
                  <a:pt x="280" y="1181"/>
                </a:lnTo>
                <a:lnTo>
                  <a:pt x="300" y="1137"/>
                </a:lnTo>
                <a:lnTo>
                  <a:pt x="336" y="1051"/>
                </a:lnTo>
                <a:lnTo>
                  <a:pt x="336" y="1051"/>
                </a:lnTo>
                <a:lnTo>
                  <a:pt x="352" y="1001"/>
                </a:lnTo>
                <a:lnTo>
                  <a:pt x="368" y="951"/>
                </a:lnTo>
                <a:lnTo>
                  <a:pt x="368" y="951"/>
                </a:lnTo>
                <a:lnTo>
                  <a:pt x="384" y="902"/>
                </a:lnTo>
                <a:lnTo>
                  <a:pt x="404" y="854"/>
                </a:lnTo>
                <a:lnTo>
                  <a:pt x="404" y="854"/>
                </a:lnTo>
                <a:lnTo>
                  <a:pt x="412" y="832"/>
                </a:lnTo>
                <a:lnTo>
                  <a:pt x="422" y="812"/>
                </a:lnTo>
                <a:lnTo>
                  <a:pt x="432" y="790"/>
                </a:lnTo>
                <a:lnTo>
                  <a:pt x="440" y="770"/>
                </a:lnTo>
                <a:lnTo>
                  <a:pt x="440" y="770"/>
                </a:lnTo>
                <a:lnTo>
                  <a:pt x="454" y="738"/>
                </a:lnTo>
                <a:lnTo>
                  <a:pt x="472" y="704"/>
                </a:lnTo>
                <a:lnTo>
                  <a:pt x="494" y="672"/>
                </a:lnTo>
                <a:lnTo>
                  <a:pt x="518" y="640"/>
                </a:lnTo>
                <a:lnTo>
                  <a:pt x="544" y="608"/>
                </a:lnTo>
                <a:lnTo>
                  <a:pt x="572" y="574"/>
                </a:lnTo>
                <a:lnTo>
                  <a:pt x="604" y="542"/>
                </a:lnTo>
                <a:lnTo>
                  <a:pt x="638" y="510"/>
                </a:lnTo>
                <a:lnTo>
                  <a:pt x="638" y="510"/>
                </a:lnTo>
                <a:lnTo>
                  <a:pt x="650" y="498"/>
                </a:lnTo>
                <a:lnTo>
                  <a:pt x="660" y="482"/>
                </a:lnTo>
                <a:lnTo>
                  <a:pt x="674" y="468"/>
                </a:lnTo>
                <a:lnTo>
                  <a:pt x="682" y="462"/>
                </a:lnTo>
                <a:lnTo>
                  <a:pt x="690" y="458"/>
                </a:lnTo>
                <a:lnTo>
                  <a:pt x="690" y="458"/>
                </a:lnTo>
                <a:lnTo>
                  <a:pt x="700" y="454"/>
                </a:lnTo>
                <a:lnTo>
                  <a:pt x="710" y="452"/>
                </a:lnTo>
                <a:lnTo>
                  <a:pt x="732" y="452"/>
                </a:lnTo>
                <a:lnTo>
                  <a:pt x="754" y="450"/>
                </a:lnTo>
                <a:lnTo>
                  <a:pt x="776" y="448"/>
                </a:lnTo>
                <a:lnTo>
                  <a:pt x="776" y="448"/>
                </a:lnTo>
                <a:lnTo>
                  <a:pt x="780" y="446"/>
                </a:lnTo>
                <a:lnTo>
                  <a:pt x="784" y="442"/>
                </a:lnTo>
                <a:lnTo>
                  <a:pt x="788" y="438"/>
                </a:lnTo>
                <a:lnTo>
                  <a:pt x="790" y="432"/>
                </a:lnTo>
                <a:lnTo>
                  <a:pt x="790" y="432"/>
                </a:lnTo>
                <a:lnTo>
                  <a:pt x="788" y="410"/>
                </a:lnTo>
                <a:lnTo>
                  <a:pt x="788" y="410"/>
                </a:lnTo>
                <a:lnTo>
                  <a:pt x="790" y="406"/>
                </a:lnTo>
                <a:lnTo>
                  <a:pt x="792" y="402"/>
                </a:lnTo>
                <a:lnTo>
                  <a:pt x="800" y="394"/>
                </a:lnTo>
                <a:lnTo>
                  <a:pt x="800" y="330"/>
                </a:lnTo>
                <a:lnTo>
                  <a:pt x="800" y="330"/>
                </a:lnTo>
                <a:lnTo>
                  <a:pt x="800" y="324"/>
                </a:lnTo>
                <a:lnTo>
                  <a:pt x="800" y="316"/>
                </a:lnTo>
                <a:lnTo>
                  <a:pt x="806" y="302"/>
                </a:lnTo>
                <a:lnTo>
                  <a:pt x="812" y="286"/>
                </a:lnTo>
                <a:lnTo>
                  <a:pt x="814" y="278"/>
                </a:lnTo>
                <a:lnTo>
                  <a:pt x="814" y="270"/>
                </a:lnTo>
                <a:lnTo>
                  <a:pt x="814" y="270"/>
                </a:lnTo>
                <a:lnTo>
                  <a:pt x="816" y="264"/>
                </a:lnTo>
                <a:lnTo>
                  <a:pt x="820" y="256"/>
                </a:lnTo>
                <a:lnTo>
                  <a:pt x="824" y="248"/>
                </a:lnTo>
                <a:lnTo>
                  <a:pt x="826" y="240"/>
                </a:lnTo>
                <a:lnTo>
                  <a:pt x="826" y="240"/>
                </a:lnTo>
                <a:lnTo>
                  <a:pt x="838" y="204"/>
                </a:lnTo>
                <a:lnTo>
                  <a:pt x="844" y="184"/>
                </a:lnTo>
                <a:lnTo>
                  <a:pt x="852" y="164"/>
                </a:lnTo>
                <a:lnTo>
                  <a:pt x="860" y="146"/>
                </a:lnTo>
                <a:lnTo>
                  <a:pt x="870" y="130"/>
                </a:lnTo>
                <a:lnTo>
                  <a:pt x="884" y="118"/>
                </a:lnTo>
                <a:lnTo>
                  <a:pt x="898" y="108"/>
                </a:lnTo>
                <a:lnTo>
                  <a:pt x="898" y="108"/>
                </a:lnTo>
                <a:lnTo>
                  <a:pt x="900" y="104"/>
                </a:lnTo>
                <a:lnTo>
                  <a:pt x="902" y="100"/>
                </a:lnTo>
                <a:lnTo>
                  <a:pt x="904" y="98"/>
                </a:lnTo>
                <a:lnTo>
                  <a:pt x="908" y="94"/>
                </a:lnTo>
                <a:lnTo>
                  <a:pt x="908" y="94"/>
                </a:lnTo>
                <a:lnTo>
                  <a:pt x="912" y="92"/>
                </a:lnTo>
                <a:lnTo>
                  <a:pt x="918" y="90"/>
                </a:lnTo>
                <a:lnTo>
                  <a:pt x="926" y="88"/>
                </a:lnTo>
                <a:lnTo>
                  <a:pt x="932" y="86"/>
                </a:lnTo>
                <a:lnTo>
                  <a:pt x="932" y="86"/>
                </a:lnTo>
                <a:lnTo>
                  <a:pt x="946" y="68"/>
                </a:lnTo>
                <a:lnTo>
                  <a:pt x="960" y="52"/>
                </a:lnTo>
                <a:lnTo>
                  <a:pt x="960" y="52"/>
                </a:lnTo>
                <a:lnTo>
                  <a:pt x="964" y="48"/>
                </a:lnTo>
                <a:lnTo>
                  <a:pt x="968" y="48"/>
                </a:lnTo>
                <a:lnTo>
                  <a:pt x="980" y="46"/>
                </a:lnTo>
                <a:lnTo>
                  <a:pt x="980" y="46"/>
                </a:lnTo>
                <a:lnTo>
                  <a:pt x="982" y="46"/>
                </a:lnTo>
                <a:lnTo>
                  <a:pt x="986" y="42"/>
                </a:lnTo>
                <a:lnTo>
                  <a:pt x="988" y="40"/>
                </a:lnTo>
                <a:lnTo>
                  <a:pt x="992" y="36"/>
                </a:lnTo>
                <a:lnTo>
                  <a:pt x="992" y="36"/>
                </a:lnTo>
                <a:lnTo>
                  <a:pt x="1002" y="32"/>
                </a:lnTo>
                <a:lnTo>
                  <a:pt x="1014" y="28"/>
                </a:lnTo>
                <a:lnTo>
                  <a:pt x="1038" y="20"/>
                </a:lnTo>
                <a:lnTo>
                  <a:pt x="1038" y="20"/>
                </a:lnTo>
                <a:lnTo>
                  <a:pt x="1044" y="18"/>
                </a:lnTo>
                <a:lnTo>
                  <a:pt x="1052" y="16"/>
                </a:lnTo>
                <a:lnTo>
                  <a:pt x="1066" y="16"/>
                </a:lnTo>
                <a:lnTo>
                  <a:pt x="1074" y="16"/>
                </a:lnTo>
                <a:lnTo>
                  <a:pt x="1080" y="12"/>
                </a:lnTo>
                <a:lnTo>
                  <a:pt x="1088" y="8"/>
                </a:lnTo>
                <a:lnTo>
                  <a:pt x="1094" y="0"/>
                </a:lnTo>
                <a:lnTo>
                  <a:pt x="1094" y="0"/>
                </a:lnTo>
                <a:lnTo>
                  <a:pt x="1120" y="2"/>
                </a:lnTo>
                <a:lnTo>
                  <a:pt x="1148" y="4"/>
                </a:lnTo>
                <a:lnTo>
                  <a:pt x="1148" y="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45">
            <a:extLst>
              <a:ext uri="{FF2B5EF4-FFF2-40B4-BE49-F238E27FC236}">
                <a16:creationId xmlns:a16="http://schemas.microsoft.com/office/drawing/2014/main" id="{3B7B78DE-EF2B-487D-84C2-D4622259060D}"/>
              </a:ext>
            </a:extLst>
          </p:cNvPr>
          <p:cNvSpPr>
            <a:spLocks noEditPoints="1"/>
          </p:cNvSpPr>
          <p:nvPr/>
        </p:nvSpPr>
        <p:spPr bwMode="auto">
          <a:xfrm>
            <a:off x="8306327" y="4704313"/>
            <a:ext cx="766524" cy="1584148"/>
          </a:xfrm>
          <a:custGeom>
            <a:avLst/>
            <a:gdLst>
              <a:gd name="T0" fmla="*/ 163 w 1289"/>
              <a:gd name="T1" fmla="*/ 2484 h 2666"/>
              <a:gd name="T2" fmla="*/ 189 w 1289"/>
              <a:gd name="T3" fmla="*/ 2605 h 2666"/>
              <a:gd name="T4" fmla="*/ 60 w 1289"/>
              <a:gd name="T5" fmla="*/ 2666 h 2666"/>
              <a:gd name="T6" fmla="*/ 10 w 1289"/>
              <a:gd name="T7" fmla="*/ 2515 h 2666"/>
              <a:gd name="T8" fmla="*/ 989 w 1289"/>
              <a:gd name="T9" fmla="*/ 2230 h 2666"/>
              <a:gd name="T10" fmla="*/ 980 w 1289"/>
              <a:gd name="T11" fmla="*/ 2393 h 2666"/>
              <a:gd name="T12" fmla="*/ 953 w 1289"/>
              <a:gd name="T13" fmla="*/ 2256 h 2666"/>
              <a:gd name="T14" fmla="*/ 633 w 1289"/>
              <a:gd name="T15" fmla="*/ 22 h 2666"/>
              <a:gd name="T16" fmla="*/ 746 w 1289"/>
              <a:gd name="T17" fmla="*/ 175 h 2666"/>
              <a:gd name="T18" fmla="*/ 789 w 1289"/>
              <a:gd name="T19" fmla="*/ 251 h 2666"/>
              <a:gd name="T20" fmla="*/ 1034 w 1289"/>
              <a:gd name="T21" fmla="*/ 349 h 2666"/>
              <a:gd name="T22" fmla="*/ 1152 w 1289"/>
              <a:gd name="T23" fmla="*/ 582 h 2666"/>
              <a:gd name="T24" fmla="*/ 1205 w 1289"/>
              <a:gd name="T25" fmla="*/ 731 h 2666"/>
              <a:gd name="T26" fmla="*/ 1211 w 1289"/>
              <a:gd name="T27" fmla="*/ 979 h 2666"/>
              <a:gd name="T28" fmla="*/ 1276 w 1289"/>
              <a:gd name="T29" fmla="*/ 1159 h 2666"/>
              <a:gd name="T30" fmla="*/ 1283 w 1289"/>
              <a:gd name="T31" fmla="*/ 1307 h 2666"/>
              <a:gd name="T32" fmla="*/ 1268 w 1289"/>
              <a:gd name="T33" fmla="*/ 1376 h 2666"/>
              <a:gd name="T34" fmla="*/ 1228 w 1289"/>
              <a:gd name="T35" fmla="*/ 1566 h 2666"/>
              <a:gd name="T36" fmla="*/ 1158 w 1289"/>
              <a:gd name="T37" fmla="*/ 1763 h 2666"/>
              <a:gd name="T38" fmla="*/ 1176 w 1289"/>
              <a:gd name="T39" fmla="*/ 2148 h 2666"/>
              <a:gd name="T40" fmla="*/ 1180 w 1289"/>
              <a:gd name="T41" fmla="*/ 2281 h 2666"/>
              <a:gd name="T42" fmla="*/ 1189 w 1289"/>
              <a:gd name="T43" fmla="*/ 2468 h 2666"/>
              <a:gd name="T44" fmla="*/ 1225 w 1289"/>
              <a:gd name="T45" fmla="*/ 2518 h 2666"/>
              <a:gd name="T46" fmla="*/ 1129 w 1289"/>
              <a:gd name="T47" fmla="*/ 2585 h 2666"/>
              <a:gd name="T48" fmla="*/ 741 w 1289"/>
              <a:gd name="T49" fmla="*/ 2605 h 2666"/>
              <a:gd name="T50" fmla="*/ 730 w 1289"/>
              <a:gd name="T51" fmla="*/ 2527 h 2666"/>
              <a:gd name="T52" fmla="*/ 958 w 1289"/>
              <a:gd name="T53" fmla="*/ 2497 h 2666"/>
              <a:gd name="T54" fmla="*/ 710 w 1289"/>
              <a:gd name="T55" fmla="*/ 2438 h 2666"/>
              <a:gd name="T56" fmla="*/ 516 w 1289"/>
              <a:gd name="T57" fmla="*/ 2494 h 2666"/>
              <a:gd name="T58" fmla="*/ 519 w 1289"/>
              <a:gd name="T59" fmla="*/ 2506 h 2666"/>
              <a:gd name="T60" fmla="*/ 485 w 1289"/>
              <a:gd name="T61" fmla="*/ 2615 h 2666"/>
              <a:gd name="T62" fmla="*/ 424 w 1289"/>
              <a:gd name="T63" fmla="*/ 2666 h 2666"/>
              <a:gd name="T64" fmla="*/ 368 w 1289"/>
              <a:gd name="T65" fmla="*/ 2572 h 2666"/>
              <a:gd name="T66" fmla="*/ 430 w 1289"/>
              <a:gd name="T67" fmla="*/ 2497 h 2666"/>
              <a:gd name="T68" fmla="*/ 395 w 1289"/>
              <a:gd name="T69" fmla="*/ 2441 h 2666"/>
              <a:gd name="T70" fmla="*/ 325 w 1289"/>
              <a:gd name="T71" fmla="*/ 2417 h 2666"/>
              <a:gd name="T72" fmla="*/ 239 w 1289"/>
              <a:gd name="T73" fmla="*/ 2380 h 2666"/>
              <a:gd name="T74" fmla="*/ 55 w 1289"/>
              <a:gd name="T75" fmla="*/ 2309 h 2666"/>
              <a:gd name="T76" fmla="*/ 49 w 1289"/>
              <a:gd name="T77" fmla="*/ 2254 h 2666"/>
              <a:gd name="T78" fmla="*/ 78 w 1289"/>
              <a:gd name="T79" fmla="*/ 2192 h 2666"/>
              <a:gd name="T80" fmla="*/ 121 w 1289"/>
              <a:gd name="T81" fmla="*/ 2038 h 2666"/>
              <a:gd name="T82" fmla="*/ 85 w 1289"/>
              <a:gd name="T83" fmla="*/ 1987 h 2666"/>
              <a:gd name="T84" fmla="*/ 28 w 1289"/>
              <a:gd name="T85" fmla="*/ 1887 h 2666"/>
              <a:gd name="T86" fmla="*/ 78 w 1289"/>
              <a:gd name="T87" fmla="*/ 1807 h 2666"/>
              <a:gd name="T88" fmla="*/ 146 w 1289"/>
              <a:gd name="T89" fmla="*/ 1677 h 2666"/>
              <a:gd name="T90" fmla="*/ 198 w 1289"/>
              <a:gd name="T91" fmla="*/ 1578 h 2666"/>
              <a:gd name="T92" fmla="*/ 312 w 1289"/>
              <a:gd name="T93" fmla="*/ 1398 h 2666"/>
              <a:gd name="T94" fmla="*/ 385 w 1289"/>
              <a:gd name="T95" fmla="*/ 1265 h 2666"/>
              <a:gd name="T96" fmla="*/ 540 w 1289"/>
              <a:gd name="T97" fmla="*/ 1153 h 2666"/>
              <a:gd name="T98" fmla="*/ 650 w 1289"/>
              <a:gd name="T99" fmla="*/ 1116 h 2666"/>
              <a:gd name="T100" fmla="*/ 773 w 1289"/>
              <a:gd name="T101" fmla="*/ 1067 h 2666"/>
              <a:gd name="T102" fmla="*/ 650 w 1289"/>
              <a:gd name="T103" fmla="*/ 1020 h 2666"/>
              <a:gd name="T104" fmla="*/ 703 w 1289"/>
              <a:gd name="T105" fmla="*/ 937 h 2666"/>
              <a:gd name="T106" fmla="*/ 762 w 1289"/>
              <a:gd name="T107" fmla="*/ 894 h 2666"/>
              <a:gd name="T108" fmla="*/ 692 w 1289"/>
              <a:gd name="T109" fmla="*/ 733 h 2666"/>
              <a:gd name="T110" fmla="*/ 704 w 1289"/>
              <a:gd name="T111" fmla="*/ 521 h 2666"/>
              <a:gd name="T112" fmla="*/ 740 w 1289"/>
              <a:gd name="T113" fmla="*/ 419 h 2666"/>
              <a:gd name="T114" fmla="*/ 606 w 1289"/>
              <a:gd name="T115" fmla="*/ 436 h 2666"/>
              <a:gd name="T116" fmla="*/ 460 w 1289"/>
              <a:gd name="T117" fmla="*/ 352 h 2666"/>
              <a:gd name="T118" fmla="*/ 348 w 1289"/>
              <a:gd name="T119" fmla="*/ 263 h 2666"/>
              <a:gd name="T120" fmla="*/ 403 w 1289"/>
              <a:gd name="T121" fmla="*/ 84 h 2666"/>
              <a:gd name="T122" fmla="*/ 483 w 1289"/>
              <a:gd name="T123" fmla="*/ 27 h 2666"/>
              <a:gd name="T124" fmla="*/ 559 w 1289"/>
              <a:gd name="T125" fmla="*/ 0 h 26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89" h="2666">
                <a:moveTo>
                  <a:pt x="134" y="2383"/>
                </a:moveTo>
                <a:lnTo>
                  <a:pt x="134" y="2383"/>
                </a:lnTo>
                <a:lnTo>
                  <a:pt x="136" y="2384"/>
                </a:lnTo>
                <a:lnTo>
                  <a:pt x="137" y="2387"/>
                </a:lnTo>
                <a:lnTo>
                  <a:pt x="139" y="2397"/>
                </a:lnTo>
                <a:lnTo>
                  <a:pt x="139" y="2432"/>
                </a:lnTo>
                <a:lnTo>
                  <a:pt x="139" y="2465"/>
                </a:lnTo>
                <a:lnTo>
                  <a:pt x="139" y="2475"/>
                </a:lnTo>
                <a:lnTo>
                  <a:pt x="140" y="2478"/>
                </a:lnTo>
                <a:lnTo>
                  <a:pt x="142" y="2480"/>
                </a:lnTo>
                <a:lnTo>
                  <a:pt x="142" y="2480"/>
                </a:lnTo>
                <a:lnTo>
                  <a:pt x="152" y="2481"/>
                </a:lnTo>
                <a:lnTo>
                  <a:pt x="163" y="2484"/>
                </a:lnTo>
                <a:lnTo>
                  <a:pt x="170" y="2488"/>
                </a:lnTo>
                <a:lnTo>
                  <a:pt x="178" y="2494"/>
                </a:lnTo>
                <a:lnTo>
                  <a:pt x="185" y="2502"/>
                </a:lnTo>
                <a:lnTo>
                  <a:pt x="191" y="2511"/>
                </a:lnTo>
                <a:lnTo>
                  <a:pt x="201" y="2533"/>
                </a:lnTo>
                <a:lnTo>
                  <a:pt x="201" y="2533"/>
                </a:lnTo>
                <a:lnTo>
                  <a:pt x="201" y="2591"/>
                </a:lnTo>
                <a:lnTo>
                  <a:pt x="200" y="2599"/>
                </a:lnTo>
                <a:lnTo>
                  <a:pt x="198" y="2600"/>
                </a:lnTo>
                <a:lnTo>
                  <a:pt x="198" y="2599"/>
                </a:lnTo>
                <a:lnTo>
                  <a:pt x="198" y="2599"/>
                </a:lnTo>
                <a:lnTo>
                  <a:pt x="194" y="2602"/>
                </a:lnTo>
                <a:lnTo>
                  <a:pt x="189" y="2605"/>
                </a:lnTo>
                <a:lnTo>
                  <a:pt x="188" y="2608"/>
                </a:lnTo>
                <a:lnTo>
                  <a:pt x="186" y="2611"/>
                </a:lnTo>
                <a:lnTo>
                  <a:pt x="185" y="2618"/>
                </a:lnTo>
                <a:lnTo>
                  <a:pt x="185" y="2627"/>
                </a:lnTo>
                <a:lnTo>
                  <a:pt x="185" y="2638"/>
                </a:lnTo>
                <a:lnTo>
                  <a:pt x="182" y="2647"/>
                </a:lnTo>
                <a:lnTo>
                  <a:pt x="179" y="2653"/>
                </a:lnTo>
                <a:lnTo>
                  <a:pt x="175" y="2657"/>
                </a:lnTo>
                <a:lnTo>
                  <a:pt x="170" y="2662"/>
                </a:lnTo>
                <a:lnTo>
                  <a:pt x="163" y="2666"/>
                </a:lnTo>
                <a:lnTo>
                  <a:pt x="64" y="2666"/>
                </a:lnTo>
                <a:lnTo>
                  <a:pt x="64" y="2666"/>
                </a:lnTo>
                <a:lnTo>
                  <a:pt x="60" y="2666"/>
                </a:lnTo>
                <a:lnTo>
                  <a:pt x="52" y="2660"/>
                </a:lnTo>
                <a:lnTo>
                  <a:pt x="42" y="2651"/>
                </a:lnTo>
                <a:lnTo>
                  <a:pt x="30" y="2638"/>
                </a:lnTo>
                <a:lnTo>
                  <a:pt x="19" y="2623"/>
                </a:lnTo>
                <a:lnTo>
                  <a:pt x="9" y="2603"/>
                </a:lnTo>
                <a:lnTo>
                  <a:pt x="6" y="2593"/>
                </a:lnTo>
                <a:lnTo>
                  <a:pt x="3" y="2581"/>
                </a:lnTo>
                <a:lnTo>
                  <a:pt x="0" y="2569"/>
                </a:lnTo>
                <a:lnTo>
                  <a:pt x="0" y="2557"/>
                </a:lnTo>
                <a:lnTo>
                  <a:pt x="0" y="2557"/>
                </a:lnTo>
                <a:lnTo>
                  <a:pt x="1" y="2542"/>
                </a:lnTo>
                <a:lnTo>
                  <a:pt x="4" y="2529"/>
                </a:lnTo>
                <a:lnTo>
                  <a:pt x="10" y="2515"/>
                </a:lnTo>
                <a:lnTo>
                  <a:pt x="19" y="2505"/>
                </a:lnTo>
                <a:lnTo>
                  <a:pt x="30" y="2496"/>
                </a:lnTo>
                <a:lnTo>
                  <a:pt x="40" y="2488"/>
                </a:lnTo>
                <a:lnTo>
                  <a:pt x="54" y="2482"/>
                </a:lnTo>
                <a:lnTo>
                  <a:pt x="69" y="2480"/>
                </a:lnTo>
                <a:lnTo>
                  <a:pt x="70" y="2384"/>
                </a:lnTo>
                <a:lnTo>
                  <a:pt x="70" y="2384"/>
                </a:lnTo>
                <a:lnTo>
                  <a:pt x="72" y="2383"/>
                </a:lnTo>
                <a:lnTo>
                  <a:pt x="76" y="2383"/>
                </a:lnTo>
                <a:lnTo>
                  <a:pt x="92" y="2383"/>
                </a:lnTo>
                <a:lnTo>
                  <a:pt x="134" y="2383"/>
                </a:lnTo>
                <a:lnTo>
                  <a:pt x="134" y="2383"/>
                </a:lnTo>
                <a:close/>
                <a:moveTo>
                  <a:pt x="989" y="2230"/>
                </a:moveTo>
                <a:lnTo>
                  <a:pt x="989" y="2230"/>
                </a:lnTo>
                <a:lnTo>
                  <a:pt x="995" y="2253"/>
                </a:lnTo>
                <a:lnTo>
                  <a:pt x="998" y="2272"/>
                </a:lnTo>
                <a:lnTo>
                  <a:pt x="1000" y="2292"/>
                </a:lnTo>
                <a:lnTo>
                  <a:pt x="1000" y="2311"/>
                </a:lnTo>
                <a:lnTo>
                  <a:pt x="1000" y="2311"/>
                </a:lnTo>
                <a:lnTo>
                  <a:pt x="1000" y="2333"/>
                </a:lnTo>
                <a:lnTo>
                  <a:pt x="998" y="2348"/>
                </a:lnTo>
                <a:lnTo>
                  <a:pt x="995" y="2363"/>
                </a:lnTo>
                <a:lnTo>
                  <a:pt x="991" y="2377"/>
                </a:lnTo>
                <a:lnTo>
                  <a:pt x="988" y="2383"/>
                </a:lnTo>
                <a:lnTo>
                  <a:pt x="985" y="2389"/>
                </a:lnTo>
                <a:lnTo>
                  <a:pt x="980" y="2393"/>
                </a:lnTo>
                <a:lnTo>
                  <a:pt x="976" y="2396"/>
                </a:lnTo>
                <a:lnTo>
                  <a:pt x="970" y="2397"/>
                </a:lnTo>
                <a:lnTo>
                  <a:pt x="964" y="2399"/>
                </a:lnTo>
                <a:lnTo>
                  <a:pt x="964" y="2399"/>
                </a:lnTo>
                <a:lnTo>
                  <a:pt x="959" y="2397"/>
                </a:lnTo>
                <a:lnTo>
                  <a:pt x="955" y="2391"/>
                </a:lnTo>
                <a:lnTo>
                  <a:pt x="950" y="2386"/>
                </a:lnTo>
                <a:lnTo>
                  <a:pt x="946" y="2378"/>
                </a:lnTo>
                <a:lnTo>
                  <a:pt x="941" y="2363"/>
                </a:lnTo>
                <a:lnTo>
                  <a:pt x="940" y="2357"/>
                </a:lnTo>
                <a:lnTo>
                  <a:pt x="940" y="2283"/>
                </a:lnTo>
                <a:lnTo>
                  <a:pt x="940" y="2283"/>
                </a:lnTo>
                <a:lnTo>
                  <a:pt x="953" y="2256"/>
                </a:lnTo>
                <a:lnTo>
                  <a:pt x="962" y="2242"/>
                </a:lnTo>
                <a:lnTo>
                  <a:pt x="971" y="2230"/>
                </a:lnTo>
                <a:lnTo>
                  <a:pt x="989" y="2230"/>
                </a:lnTo>
                <a:close/>
                <a:moveTo>
                  <a:pt x="579" y="3"/>
                </a:moveTo>
                <a:lnTo>
                  <a:pt x="579" y="3"/>
                </a:lnTo>
                <a:lnTo>
                  <a:pt x="588" y="4"/>
                </a:lnTo>
                <a:lnTo>
                  <a:pt x="597" y="4"/>
                </a:lnTo>
                <a:lnTo>
                  <a:pt x="612" y="3"/>
                </a:lnTo>
                <a:lnTo>
                  <a:pt x="612" y="3"/>
                </a:lnTo>
                <a:lnTo>
                  <a:pt x="613" y="4"/>
                </a:lnTo>
                <a:lnTo>
                  <a:pt x="618" y="6"/>
                </a:lnTo>
                <a:lnTo>
                  <a:pt x="624" y="12"/>
                </a:lnTo>
                <a:lnTo>
                  <a:pt x="633" y="22"/>
                </a:lnTo>
                <a:lnTo>
                  <a:pt x="640" y="33"/>
                </a:lnTo>
                <a:lnTo>
                  <a:pt x="655" y="55"/>
                </a:lnTo>
                <a:lnTo>
                  <a:pt x="664" y="70"/>
                </a:lnTo>
                <a:lnTo>
                  <a:pt x="664" y="70"/>
                </a:lnTo>
                <a:lnTo>
                  <a:pt x="674" y="84"/>
                </a:lnTo>
                <a:lnTo>
                  <a:pt x="686" y="95"/>
                </a:lnTo>
                <a:lnTo>
                  <a:pt x="709" y="116"/>
                </a:lnTo>
                <a:lnTo>
                  <a:pt x="718" y="128"/>
                </a:lnTo>
                <a:lnTo>
                  <a:pt x="728" y="139"/>
                </a:lnTo>
                <a:lnTo>
                  <a:pt x="736" y="152"/>
                </a:lnTo>
                <a:lnTo>
                  <a:pt x="741" y="166"/>
                </a:lnTo>
                <a:lnTo>
                  <a:pt x="741" y="166"/>
                </a:lnTo>
                <a:lnTo>
                  <a:pt x="746" y="175"/>
                </a:lnTo>
                <a:lnTo>
                  <a:pt x="749" y="185"/>
                </a:lnTo>
                <a:lnTo>
                  <a:pt x="755" y="197"/>
                </a:lnTo>
                <a:lnTo>
                  <a:pt x="758" y="203"/>
                </a:lnTo>
                <a:lnTo>
                  <a:pt x="762" y="207"/>
                </a:lnTo>
                <a:lnTo>
                  <a:pt x="762" y="207"/>
                </a:lnTo>
                <a:lnTo>
                  <a:pt x="764" y="210"/>
                </a:lnTo>
                <a:lnTo>
                  <a:pt x="764" y="213"/>
                </a:lnTo>
                <a:lnTo>
                  <a:pt x="762" y="222"/>
                </a:lnTo>
                <a:lnTo>
                  <a:pt x="762" y="222"/>
                </a:lnTo>
                <a:lnTo>
                  <a:pt x="764" y="227"/>
                </a:lnTo>
                <a:lnTo>
                  <a:pt x="767" y="231"/>
                </a:lnTo>
                <a:lnTo>
                  <a:pt x="776" y="240"/>
                </a:lnTo>
                <a:lnTo>
                  <a:pt x="789" y="251"/>
                </a:lnTo>
                <a:lnTo>
                  <a:pt x="804" y="260"/>
                </a:lnTo>
                <a:lnTo>
                  <a:pt x="821" y="269"/>
                </a:lnTo>
                <a:lnTo>
                  <a:pt x="835" y="276"/>
                </a:lnTo>
                <a:lnTo>
                  <a:pt x="847" y="280"/>
                </a:lnTo>
                <a:lnTo>
                  <a:pt x="855" y="282"/>
                </a:lnTo>
                <a:lnTo>
                  <a:pt x="935" y="282"/>
                </a:lnTo>
                <a:lnTo>
                  <a:pt x="935" y="282"/>
                </a:lnTo>
                <a:lnTo>
                  <a:pt x="947" y="285"/>
                </a:lnTo>
                <a:lnTo>
                  <a:pt x="958" y="291"/>
                </a:lnTo>
                <a:lnTo>
                  <a:pt x="971" y="297"/>
                </a:lnTo>
                <a:lnTo>
                  <a:pt x="983" y="306"/>
                </a:lnTo>
                <a:lnTo>
                  <a:pt x="1009" y="325"/>
                </a:lnTo>
                <a:lnTo>
                  <a:pt x="1034" y="349"/>
                </a:lnTo>
                <a:lnTo>
                  <a:pt x="1058" y="374"/>
                </a:lnTo>
                <a:lnTo>
                  <a:pt x="1079" y="400"/>
                </a:lnTo>
                <a:lnTo>
                  <a:pt x="1097" y="425"/>
                </a:lnTo>
                <a:lnTo>
                  <a:pt x="1104" y="436"/>
                </a:lnTo>
                <a:lnTo>
                  <a:pt x="1108" y="448"/>
                </a:lnTo>
                <a:lnTo>
                  <a:pt x="1108" y="448"/>
                </a:lnTo>
                <a:lnTo>
                  <a:pt x="1113" y="460"/>
                </a:lnTo>
                <a:lnTo>
                  <a:pt x="1117" y="474"/>
                </a:lnTo>
                <a:lnTo>
                  <a:pt x="1122" y="489"/>
                </a:lnTo>
                <a:lnTo>
                  <a:pt x="1126" y="504"/>
                </a:lnTo>
                <a:lnTo>
                  <a:pt x="1126" y="504"/>
                </a:lnTo>
                <a:lnTo>
                  <a:pt x="1138" y="543"/>
                </a:lnTo>
                <a:lnTo>
                  <a:pt x="1152" y="582"/>
                </a:lnTo>
                <a:lnTo>
                  <a:pt x="1152" y="582"/>
                </a:lnTo>
                <a:lnTo>
                  <a:pt x="1153" y="586"/>
                </a:lnTo>
                <a:lnTo>
                  <a:pt x="1153" y="592"/>
                </a:lnTo>
                <a:lnTo>
                  <a:pt x="1153" y="601"/>
                </a:lnTo>
                <a:lnTo>
                  <a:pt x="1155" y="609"/>
                </a:lnTo>
                <a:lnTo>
                  <a:pt x="1155" y="609"/>
                </a:lnTo>
                <a:lnTo>
                  <a:pt x="1167" y="636"/>
                </a:lnTo>
                <a:lnTo>
                  <a:pt x="1180" y="661"/>
                </a:lnTo>
                <a:lnTo>
                  <a:pt x="1192" y="688"/>
                </a:lnTo>
                <a:lnTo>
                  <a:pt x="1198" y="701"/>
                </a:lnTo>
                <a:lnTo>
                  <a:pt x="1201" y="715"/>
                </a:lnTo>
                <a:lnTo>
                  <a:pt x="1201" y="715"/>
                </a:lnTo>
                <a:lnTo>
                  <a:pt x="1205" y="731"/>
                </a:lnTo>
                <a:lnTo>
                  <a:pt x="1208" y="750"/>
                </a:lnTo>
                <a:lnTo>
                  <a:pt x="1211" y="779"/>
                </a:lnTo>
                <a:lnTo>
                  <a:pt x="1211" y="779"/>
                </a:lnTo>
                <a:lnTo>
                  <a:pt x="1210" y="791"/>
                </a:lnTo>
                <a:lnTo>
                  <a:pt x="1208" y="806"/>
                </a:lnTo>
                <a:lnTo>
                  <a:pt x="1204" y="831"/>
                </a:lnTo>
                <a:lnTo>
                  <a:pt x="1204" y="831"/>
                </a:lnTo>
                <a:lnTo>
                  <a:pt x="1205" y="838"/>
                </a:lnTo>
                <a:lnTo>
                  <a:pt x="1208" y="843"/>
                </a:lnTo>
                <a:lnTo>
                  <a:pt x="1210" y="849"/>
                </a:lnTo>
                <a:lnTo>
                  <a:pt x="1211" y="856"/>
                </a:lnTo>
                <a:lnTo>
                  <a:pt x="1211" y="979"/>
                </a:lnTo>
                <a:lnTo>
                  <a:pt x="1211" y="979"/>
                </a:lnTo>
                <a:lnTo>
                  <a:pt x="1217" y="1003"/>
                </a:lnTo>
                <a:lnTo>
                  <a:pt x="1226" y="1025"/>
                </a:lnTo>
                <a:lnTo>
                  <a:pt x="1235" y="1049"/>
                </a:lnTo>
                <a:lnTo>
                  <a:pt x="1243" y="1074"/>
                </a:lnTo>
                <a:lnTo>
                  <a:pt x="1243" y="1074"/>
                </a:lnTo>
                <a:lnTo>
                  <a:pt x="1247" y="1089"/>
                </a:lnTo>
                <a:lnTo>
                  <a:pt x="1250" y="1107"/>
                </a:lnTo>
                <a:lnTo>
                  <a:pt x="1253" y="1125"/>
                </a:lnTo>
                <a:lnTo>
                  <a:pt x="1258" y="1141"/>
                </a:lnTo>
                <a:lnTo>
                  <a:pt x="1258" y="1141"/>
                </a:lnTo>
                <a:lnTo>
                  <a:pt x="1259" y="1144"/>
                </a:lnTo>
                <a:lnTo>
                  <a:pt x="1264" y="1149"/>
                </a:lnTo>
                <a:lnTo>
                  <a:pt x="1276" y="1159"/>
                </a:lnTo>
                <a:lnTo>
                  <a:pt x="1276" y="1232"/>
                </a:lnTo>
                <a:lnTo>
                  <a:pt x="1276" y="1232"/>
                </a:lnTo>
                <a:lnTo>
                  <a:pt x="1279" y="1240"/>
                </a:lnTo>
                <a:lnTo>
                  <a:pt x="1283" y="1247"/>
                </a:lnTo>
                <a:lnTo>
                  <a:pt x="1288" y="1252"/>
                </a:lnTo>
                <a:lnTo>
                  <a:pt x="1289" y="1258"/>
                </a:lnTo>
                <a:lnTo>
                  <a:pt x="1289" y="1258"/>
                </a:lnTo>
                <a:lnTo>
                  <a:pt x="1288" y="1267"/>
                </a:lnTo>
                <a:lnTo>
                  <a:pt x="1286" y="1279"/>
                </a:lnTo>
                <a:lnTo>
                  <a:pt x="1283" y="1289"/>
                </a:lnTo>
                <a:lnTo>
                  <a:pt x="1282" y="1296"/>
                </a:lnTo>
                <a:lnTo>
                  <a:pt x="1282" y="1296"/>
                </a:lnTo>
                <a:lnTo>
                  <a:pt x="1283" y="1307"/>
                </a:lnTo>
                <a:lnTo>
                  <a:pt x="1286" y="1319"/>
                </a:lnTo>
                <a:lnTo>
                  <a:pt x="1288" y="1331"/>
                </a:lnTo>
                <a:lnTo>
                  <a:pt x="1289" y="1338"/>
                </a:lnTo>
                <a:lnTo>
                  <a:pt x="1289" y="1338"/>
                </a:lnTo>
                <a:lnTo>
                  <a:pt x="1289" y="1343"/>
                </a:lnTo>
                <a:lnTo>
                  <a:pt x="1286" y="1346"/>
                </a:lnTo>
                <a:lnTo>
                  <a:pt x="1282" y="1350"/>
                </a:lnTo>
                <a:lnTo>
                  <a:pt x="1276" y="1356"/>
                </a:lnTo>
                <a:lnTo>
                  <a:pt x="1273" y="1359"/>
                </a:lnTo>
                <a:lnTo>
                  <a:pt x="1271" y="1364"/>
                </a:lnTo>
                <a:lnTo>
                  <a:pt x="1271" y="1364"/>
                </a:lnTo>
                <a:lnTo>
                  <a:pt x="1270" y="1368"/>
                </a:lnTo>
                <a:lnTo>
                  <a:pt x="1268" y="1376"/>
                </a:lnTo>
                <a:lnTo>
                  <a:pt x="1267" y="1389"/>
                </a:lnTo>
                <a:lnTo>
                  <a:pt x="1267" y="1402"/>
                </a:lnTo>
                <a:lnTo>
                  <a:pt x="1264" y="1416"/>
                </a:lnTo>
                <a:lnTo>
                  <a:pt x="1264" y="1416"/>
                </a:lnTo>
                <a:lnTo>
                  <a:pt x="1262" y="1425"/>
                </a:lnTo>
                <a:lnTo>
                  <a:pt x="1259" y="1434"/>
                </a:lnTo>
                <a:lnTo>
                  <a:pt x="1255" y="1443"/>
                </a:lnTo>
                <a:lnTo>
                  <a:pt x="1253" y="1452"/>
                </a:lnTo>
                <a:lnTo>
                  <a:pt x="1253" y="1540"/>
                </a:lnTo>
                <a:lnTo>
                  <a:pt x="1253" y="1540"/>
                </a:lnTo>
                <a:lnTo>
                  <a:pt x="1249" y="1547"/>
                </a:lnTo>
                <a:lnTo>
                  <a:pt x="1243" y="1555"/>
                </a:lnTo>
                <a:lnTo>
                  <a:pt x="1228" y="1566"/>
                </a:lnTo>
                <a:lnTo>
                  <a:pt x="1216" y="1577"/>
                </a:lnTo>
                <a:lnTo>
                  <a:pt x="1213" y="1581"/>
                </a:lnTo>
                <a:lnTo>
                  <a:pt x="1211" y="1584"/>
                </a:lnTo>
                <a:lnTo>
                  <a:pt x="1211" y="1677"/>
                </a:lnTo>
                <a:lnTo>
                  <a:pt x="1211" y="1677"/>
                </a:lnTo>
                <a:lnTo>
                  <a:pt x="1201" y="1684"/>
                </a:lnTo>
                <a:lnTo>
                  <a:pt x="1192" y="1692"/>
                </a:lnTo>
                <a:lnTo>
                  <a:pt x="1185" y="1701"/>
                </a:lnTo>
                <a:lnTo>
                  <a:pt x="1179" y="1710"/>
                </a:lnTo>
                <a:lnTo>
                  <a:pt x="1173" y="1717"/>
                </a:lnTo>
                <a:lnTo>
                  <a:pt x="1168" y="1728"/>
                </a:lnTo>
                <a:lnTo>
                  <a:pt x="1162" y="1746"/>
                </a:lnTo>
                <a:lnTo>
                  <a:pt x="1158" y="1763"/>
                </a:lnTo>
                <a:lnTo>
                  <a:pt x="1156" y="1781"/>
                </a:lnTo>
                <a:lnTo>
                  <a:pt x="1155" y="1814"/>
                </a:lnTo>
                <a:lnTo>
                  <a:pt x="1155" y="1814"/>
                </a:lnTo>
                <a:lnTo>
                  <a:pt x="1158" y="1860"/>
                </a:lnTo>
                <a:lnTo>
                  <a:pt x="1162" y="1926"/>
                </a:lnTo>
                <a:lnTo>
                  <a:pt x="1162" y="1926"/>
                </a:lnTo>
                <a:lnTo>
                  <a:pt x="1162" y="1933"/>
                </a:lnTo>
                <a:lnTo>
                  <a:pt x="1164" y="1941"/>
                </a:lnTo>
                <a:lnTo>
                  <a:pt x="1170" y="1957"/>
                </a:lnTo>
                <a:lnTo>
                  <a:pt x="1174" y="1972"/>
                </a:lnTo>
                <a:lnTo>
                  <a:pt x="1176" y="1983"/>
                </a:lnTo>
                <a:lnTo>
                  <a:pt x="1176" y="2148"/>
                </a:lnTo>
                <a:lnTo>
                  <a:pt x="1176" y="2148"/>
                </a:lnTo>
                <a:lnTo>
                  <a:pt x="1182" y="2160"/>
                </a:lnTo>
                <a:lnTo>
                  <a:pt x="1183" y="2165"/>
                </a:lnTo>
                <a:lnTo>
                  <a:pt x="1183" y="2169"/>
                </a:lnTo>
                <a:lnTo>
                  <a:pt x="1183" y="2169"/>
                </a:lnTo>
                <a:lnTo>
                  <a:pt x="1182" y="2181"/>
                </a:lnTo>
                <a:lnTo>
                  <a:pt x="1180" y="2198"/>
                </a:lnTo>
                <a:lnTo>
                  <a:pt x="1176" y="2223"/>
                </a:lnTo>
                <a:lnTo>
                  <a:pt x="1176" y="2223"/>
                </a:lnTo>
                <a:lnTo>
                  <a:pt x="1177" y="2245"/>
                </a:lnTo>
                <a:lnTo>
                  <a:pt x="1177" y="2260"/>
                </a:lnTo>
                <a:lnTo>
                  <a:pt x="1180" y="2272"/>
                </a:lnTo>
                <a:lnTo>
                  <a:pt x="1180" y="2272"/>
                </a:lnTo>
                <a:lnTo>
                  <a:pt x="1180" y="2281"/>
                </a:lnTo>
                <a:lnTo>
                  <a:pt x="1182" y="2295"/>
                </a:lnTo>
                <a:lnTo>
                  <a:pt x="1183" y="2300"/>
                </a:lnTo>
                <a:lnTo>
                  <a:pt x="1186" y="2308"/>
                </a:lnTo>
                <a:lnTo>
                  <a:pt x="1191" y="2314"/>
                </a:lnTo>
                <a:lnTo>
                  <a:pt x="1197" y="2321"/>
                </a:lnTo>
                <a:lnTo>
                  <a:pt x="1197" y="2430"/>
                </a:lnTo>
                <a:lnTo>
                  <a:pt x="1197" y="2430"/>
                </a:lnTo>
                <a:lnTo>
                  <a:pt x="1188" y="2441"/>
                </a:lnTo>
                <a:lnTo>
                  <a:pt x="1185" y="2447"/>
                </a:lnTo>
                <a:lnTo>
                  <a:pt x="1183" y="2451"/>
                </a:lnTo>
                <a:lnTo>
                  <a:pt x="1183" y="2451"/>
                </a:lnTo>
                <a:lnTo>
                  <a:pt x="1185" y="2460"/>
                </a:lnTo>
                <a:lnTo>
                  <a:pt x="1189" y="2468"/>
                </a:lnTo>
                <a:lnTo>
                  <a:pt x="1201" y="2484"/>
                </a:lnTo>
                <a:lnTo>
                  <a:pt x="1201" y="2484"/>
                </a:lnTo>
                <a:lnTo>
                  <a:pt x="1202" y="2484"/>
                </a:lnTo>
                <a:lnTo>
                  <a:pt x="1202" y="2485"/>
                </a:lnTo>
                <a:lnTo>
                  <a:pt x="1202" y="2490"/>
                </a:lnTo>
                <a:lnTo>
                  <a:pt x="1202" y="2494"/>
                </a:lnTo>
                <a:lnTo>
                  <a:pt x="1204" y="2500"/>
                </a:lnTo>
                <a:lnTo>
                  <a:pt x="1204" y="2500"/>
                </a:lnTo>
                <a:lnTo>
                  <a:pt x="1208" y="2505"/>
                </a:lnTo>
                <a:lnTo>
                  <a:pt x="1213" y="2509"/>
                </a:lnTo>
                <a:lnTo>
                  <a:pt x="1222" y="2515"/>
                </a:lnTo>
                <a:lnTo>
                  <a:pt x="1222" y="2515"/>
                </a:lnTo>
                <a:lnTo>
                  <a:pt x="1225" y="2518"/>
                </a:lnTo>
                <a:lnTo>
                  <a:pt x="1225" y="2526"/>
                </a:lnTo>
                <a:lnTo>
                  <a:pt x="1225" y="2526"/>
                </a:lnTo>
                <a:lnTo>
                  <a:pt x="1225" y="2536"/>
                </a:lnTo>
                <a:lnTo>
                  <a:pt x="1222" y="2544"/>
                </a:lnTo>
                <a:lnTo>
                  <a:pt x="1217" y="2553"/>
                </a:lnTo>
                <a:lnTo>
                  <a:pt x="1211" y="2559"/>
                </a:lnTo>
                <a:lnTo>
                  <a:pt x="1205" y="2565"/>
                </a:lnTo>
                <a:lnTo>
                  <a:pt x="1197" y="2569"/>
                </a:lnTo>
                <a:lnTo>
                  <a:pt x="1180" y="2576"/>
                </a:lnTo>
                <a:lnTo>
                  <a:pt x="1164" y="2581"/>
                </a:lnTo>
                <a:lnTo>
                  <a:pt x="1147" y="2584"/>
                </a:lnTo>
                <a:lnTo>
                  <a:pt x="1129" y="2585"/>
                </a:lnTo>
                <a:lnTo>
                  <a:pt x="1129" y="2585"/>
                </a:lnTo>
                <a:lnTo>
                  <a:pt x="1067" y="2597"/>
                </a:lnTo>
                <a:lnTo>
                  <a:pt x="1001" y="2611"/>
                </a:lnTo>
                <a:lnTo>
                  <a:pt x="970" y="2615"/>
                </a:lnTo>
                <a:lnTo>
                  <a:pt x="938" y="2620"/>
                </a:lnTo>
                <a:lnTo>
                  <a:pt x="907" y="2623"/>
                </a:lnTo>
                <a:lnTo>
                  <a:pt x="876" y="2624"/>
                </a:lnTo>
                <a:lnTo>
                  <a:pt x="876" y="2624"/>
                </a:lnTo>
                <a:lnTo>
                  <a:pt x="843" y="2623"/>
                </a:lnTo>
                <a:lnTo>
                  <a:pt x="810" y="2620"/>
                </a:lnTo>
                <a:lnTo>
                  <a:pt x="777" y="2614"/>
                </a:lnTo>
                <a:lnTo>
                  <a:pt x="744" y="2606"/>
                </a:lnTo>
                <a:lnTo>
                  <a:pt x="744" y="2606"/>
                </a:lnTo>
                <a:lnTo>
                  <a:pt x="741" y="2605"/>
                </a:lnTo>
                <a:lnTo>
                  <a:pt x="737" y="2602"/>
                </a:lnTo>
                <a:lnTo>
                  <a:pt x="730" y="2593"/>
                </a:lnTo>
                <a:lnTo>
                  <a:pt x="725" y="2581"/>
                </a:lnTo>
                <a:lnTo>
                  <a:pt x="721" y="2572"/>
                </a:lnTo>
                <a:lnTo>
                  <a:pt x="721" y="2572"/>
                </a:lnTo>
                <a:lnTo>
                  <a:pt x="718" y="2560"/>
                </a:lnTo>
                <a:lnTo>
                  <a:pt x="716" y="2548"/>
                </a:lnTo>
                <a:lnTo>
                  <a:pt x="716" y="2542"/>
                </a:lnTo>
                <a:lnTo>
                  <a:pt x="718" y="2536"/>
                </a:lnTo>
                <a:lnTo>
                  <a:pt x="719" y="2532"/>
                </a:lnTo>
                <a:lnTo>
                  <a:pt x="724" y="2529"/>
                </a:lnTo>
                <a:lnTo>
                  <a:pt x="724" y="2529"/>
                </a:lnTo>
                <a:lnTo>
                  <a:pt x="730" y="2527"/>
                </a:lnTo>
                <a:lnTo>
                  <a:pt x="736" y="2527"/>
                </a:lnTo>
                <a:lnTo>
                  <a:pt x="750" y="2526"/>
                </a:lnTo>
                <a:lnTo>
                  <a:pt x="759" y="2526"/>
                </a:lnTo>
                <a:lnTo>
                  <a:pt x="767" y="2523"/>
                </a:lnTo>
                <a:lnTo>
                  <a:pt x="774" y="2517"/>
                </a:lnTo>
                <a:lnTo>
                  <a:pt x="780" y="2508"/>
                </a:lnTo>
                <a:lnTo>
                  <a:pt x="873" y="2508"/>
                </a:lnTo>
                <a:lnTo>
                  <a:pt x="873" y="2508"/>
                </a:lnTo>
                <a:lnTo>
                  <a:pt x="879" y="2509"/>
                </a:lnTo>
                <a:lnTo>
                  <a:pt x="888" y="2508"/>
                </a:lnTo>
                <a:lnTo>
                  <a:pt x="912" y="2505"/>
                </a:lnTo>
                <a:lnTo>
                  <a:pt x="958" y="2497"/>
                </a:lnTo>
                <a:lnTo>
                  <a:pt x="958" y="2497"/>
                </a:lnTo>
                <a:lnTo>
                  <a:pt x="941" y="2482"/>
                </a:lnTo>
                <a:lnTo>
                  <a:pt x="931" y="2468"/>
                </a:lnTo>
                <a:lnTo>
                  <a:pt x="923" y="2454"/>
                </a:lnTo>
                <a:lnTo>
                  <a:pt x="918" y="2441"/>
                </a:lnTo>
                <a:lnTo>
                  <a:pt x="918" y="2441"/>
                </a:lnTo>
                <a:lnTo>
                  <a:pt x="894" y="2436"/>
                </a:lnTo>
                <a:lnTo>
                  <a:pt x="865" y="2432"/>
                </a:lnTo>
                <a:lnTo>
                  <a:pt x="837" y="2429"/>
                </a:lnTo>
                <a:lnTo>
                  <a:pt x="812" y="2427"/>
                </a:lnTo>
                <a:lnTo>
                  <a:pt x="812" y="2427"/>
                </a:lnTo>
                <a:lnTo>
                  <a:pt x="770" y="2429"/>
                </a:lnTo>
                <a:lnTo>
                  <a:pt x="738" y="2433"/>
                </a:lnTo>
                <a:lnTo>
                  <a:pt x="710" y="2438"/>
                </a:lnTo>
                <a:lnTo>
                  <a:pt x="710" y="2438"/>
                </a:lnTo>
                <a:lnTo>
                  <a:pt x="707" y="2438"/>
                </a:lnTo>
                <a:lnTo>
                  <a:pt x="706" y="2441"/>
                </a:lnTo>
                <a:lnTo>
                  <a:pt x="704" y="2447"/>
                </a:lnTo>
                <a:lnTo>
                  <a:pt x="703" y="2453"/>
                </a:lnTo>
                <a:lnTo>
                  <a:pt x="701" y="2454"/>
                </a:lnTo>
                <a:lnTo>
                  <a:pt x="700" y="2456"/>
                </a:lnTo>
                <a:lnTo>
                  <a:pt x="586" y="2456"/>
                </a:lnTo>
                <a:lnTo>
                  <a:pt x="586" y="2456"/>
                </a:lnTo>
                <a:lnTo>
                  <a:pt x="548" y="2480"/>
                </a:lnTo>
                <a:lnTo>
                  <a:pt x="528" y="2490"/>
                </a:lnTo>
                <a:lnTo>
                  <a:pt x="521" y="2493"/>
                </a:lnTo>
                <a:lnTo>
                  <a:pt x="516" y="2494"/>
                </a:lnTo>
                <a:lnTo>
                  <a:pt x="516" y="2494"/>
                </a:lnTo>
                <a:lnTo>
                  <a:pt x="512" y="2493"/>
                </a:lnTo>
                <a:lnTo>
                  <a:pt x="509" y="2491"/>
                </a:lnTo>
                <a:lnTo>
                  <a:pt x="509" y="2490"/>
                </a:lnTo>
                <a:lnTo>
                  <a:pt x="509" y="2487"/>
                </a:lnTo>
                <a:lnTo>
                  <a:pt x="509" y="2487"/>
                </a:lnTo>
                <a:lnTo>
                  <a:pt x="506" y="2488"/>
                </a:lnTo>
                <a:lnTo>
                  <a:pt x="506" y="2494"/>
                </a:lnTo>
                <a:lnTo>
                  <a:pt x="506" y="2494"/>
                </a:lnTo>
                <a:lnTo>
                  <a:pt x="506" y="2499"/>
                </a:lnTo>
                <a:lnTo>
                  <a:pt x="509" y="2503"/>
                </a:lnTo>
                <a:lnTo>
                  <a:pt x="513" y="2505"/>
                </a:lnTo>
                <a:lnTo>
                  <a:pt x="519" y="2506"/>
                </a:lnTo>
                <a:lnTo>
                  <a:pt x="531" y="2506"/>
                </a:lnTo>
                <a:lnTo>
                  <a:pt x="540" y="2508"/>
                </a:lnTo>
                <a:lnTo>
                  <a:pt x="540" y="2572"/>
                </a:lnTo>
                <a:lnTo>
                  <a:pt x="540" y="2572"/>
                </a:lnTo>
                <a:lnTo>
                  <a:pt x="534" y="2572"/>
                </a:lnTo>
                <a:lnTo>
                  <a:pt x="527" y="2574"/>
                </a:lnTo>
                <a:lnTo>
                  <a:pt x="519" y="2578"/>
                </a:lnTo>
                <a:lnTo>
                  <a:pt x="512" y="2582"/>
                </a:lnTo>
                <a:lnTo>
                  <a:pt x="512" y="2582"/>
                </a:lnTo>
                <a:lnTo>
                  <a:pt x="509" y="2585"/>
                </a:lnTo>
                <a:lnTo>
                  <a:pt x="504" y="2591"/>
                </a:lnTo>
                <a:lnTo>
                  <a:pt x="491" y="2608"/>
                </a:lnTo>
                <a:lnTo>
                  <a:pt x="485" y="2615"/>
                </a:lnTo>
                <a:lnTo>
                  <a:pt x="477" y="2623"/>
                </a:lnTo>
                <a:lnTo>
                  <a:pt x="470" y="2627"/>
                </a:lnTo>
                <a:lnTo>
                  <a:pt x="465" y="2627"/>
                </a:lnTo>
                <a:lnTo>
                  <a:pt x="462" y="2627"/>
                </a:lnTo>
                <a:lnTo>
                  <a:pt x="462" y="2627"/>
                </a:lnTo>
                <a:lnTo>
                  <a:pt x="460" y="2636"/>
                </a:lnTo>
                <a:lnTo>
                  <a:pt x="455" y="2645"/>
                </a:lnTo>
                <a:lnTo>
                  <a:pt x="448" y="2654"/>
                </a:lnTo>
                <a:lnTo>
                  <a:pt x="439" y="2663"/>
                </a:lnTo>
                <a:lnTo>
                  <a:pt x="439" y="2663"/>
                </a:lnTo>
                <a:lnTo>
                  <a:pt x="436" y="2665"/>
                </a:lnTo>
                <a:lnTo>
                  <a:pt x="434" y="2666"/>
                </a:lnTo>
                <a:lnTo>
                  <a:pt x="424" y="2666"/>
                </a:lnTo>
                <a:lnTo>
                  <a:pt x="424" y="2666"/>
                </a:lnTo>
                <a:lnTo>
                  <a:pt x="416" y="2666"/>
                </a:lnTo>
                <a:lnTo>
                  <a:pt x="410" y="2663"/>
                </a:lnTo>
                <a:lnTo>
                  <a:pt x="403" y="2659"/>
                </a:lnTo>
                <a:lnTo>
                  <a:pt x="395" y="2653"/>
                </a:lnTo>
                <a:lnTo>
                  <a:pt x="382" y="2639"/>
                </a:lnTo>
                <a:lnTo>
                  <a:pt x="374" y="2627"/>
                </a:lnTo>
                <a:lnTo>
                  <a:pt x="374" y="2627"/>
                </a:lnTo>
                <a:lnTo>
                  <a:pt x="370" y="2615"/>
                </a:lnTo>
                <a:lnTo>
                  <a:pt x="368" y="2602"/>
                </a:lnTo>
                <a:lnTo>
                  <a:pt x="367" y="2582"/>
                </a:lnTo>
                <a:lnTo>
                  <a:pt x="367" y="2582"/>
                </a:lnTo>
                <a:lnTo>
                  <a:pt x="368" y="2572"/>
                </a:lnTo>
                <a:lnTo>
                  <a:pt x="371" y="2559"/>
                </a:lnTo>
                <a:lnTo>
                  <a:pt x="376" y="2545"/>
                </a:lnTo>
                <a:lnTo>
                  <a:pt x="380" y="2532"/>
                </a:lnTo>
                <a:lnTo>
                  <a:pt x="388" y="2520"/>
                </a:lnTo>
                <a:lnTo>
                  <a:pt x="395" y="2509"/>
                </a:lnTo>
                <a:lnTo>
                  <a:pt x="404" y="2503"/>
                </a:lnTo>
                <a:lnTo>
                  <a:pt x="409" y="2502"/>
                </a:lnTo>
                <a:lnTo>
                  <a:pt x="413" y="2500"/>
                </a:lnTo>
                <a:lnTo>
                  <a:pt x="413" y="2500"/>
                </a:lnTo>
                <a:lnTo>
                  <a:pt x="424" y="2500"/>
                </a:lnTo>
                <a:lnTo>
                  <a:pt x="428" y="2500"/>
                </a:lnTo>
                <a:lnTo>
                  <a:pt x="430" y="2499"/>
                </a:lnTo>
                <a:lnTo>
                  <a:pt x="430" y="2497"/>
                </a:lnTo>
                <a:lnTo>
                  <a:pt x="428" y="2493"/>
                </a:lnTo>
                <a:lnTo>
                  <a:pt x="416" y="2480"/>
                </a:lnTo>
                <a:lnTo>
                  <a:pt x="416" y="2480"/>
                </a:lnTo>
                <a:lnTo>
                  <a:pt x="415" y="2477"/>
                </a:lnTo>
                <a:lnTo>
                  <a:pt x="415" y="2471"/>
                </a:lnTo>
                <a:lnTo>
                  <a:pt x="415" y="2466"/>
                </a:lnTo>
                <a:lnTo>
                  <a:pt x="413" y="2462"/>
                </a:lnTo>
                <a:lnTo>
                  <a:pt x="413" y="2462"/>
                </a:lnTo>
                <a:lnTo>
                  <a:pt x="410" y="2454"/>
                </a:lnTo>
                <a:lnTo>
                  <a:pt x="406" y="2448"/>
                </a:lnTo>
                <a:lnTo>
                  <a:pt x="401" y="2444"/>
                </a:lnTo>
                <a:lnTo>
                  <a:pt x="395" y="2441"/>
                </a:lnTo>
                <a:lnTo>
                  <a:pt x="395" y="2441"/>
                </a:lnTo>
                <a:lnTo>
                  <a:pt x="389" y="2439"/>
                </a:lnTo>
                <a:lnTo>
                  <a:pt x="383" y="2439"/>
                </a:lnTo>
                <a:lnTo>
                  <a:pt x="379" y="2439"/>
                </a:lnTo>
                <a:lnTo>
                  <a:pt x="374" y="2438"/>
                </a:lnTo>
                <a:lnTo>
                  <a:pt x="374" y="2438"/>
                </a:lnTo>
                <a:lnTo>
                  <a:pt x="367" y="2435"/>
                </a:lnTo>
                <a:lnTo>
                  <a:pt x="360" y="2430"/>
                </a:lnTo>
                <a:lnTo>
                  <a:pt x="346" y="2420"/>
                </a:lnTo>
                <a:lnTo>
                  <a:pt x="346" y="2420"/>
                </a:lnTo>
                <a:lnTo>
                  <a:pt x="340" y="2418"/>
                </a:lnTo>
                <a:lnTo>
                  <a:pt x="336" y="2418"/>
                </a:lnTo>
                <a:lnTo>
                  <a:pt x="330" y="2418"/>
                </a:lnTo>
                <a:lnTo>
                  <a:pt x="325" y="2417"/>
                </a:lnTo>
                <a:lnTo>
                  <a:pt x="325" y="2417"/>
                </a:lnTo>
                <a:lnTo>
                  <a:pt x="322" y="2415"/>
                </a:lnTo>
                <a:lnTo>
                  <a:pt x="318" y="2412"/>
                </a:lnTo>
                <a:lnTo>
                  <a:pt x="310" y="2406"/>
                </a:lnTo>
                <a:lnTo>
                  <a:pt x="310" y="2406"/>
                </a:lnTo>
                <a:lnTo>
                  <a:pt x="300" y="2405"/>
                </a:lnTo>
                <a:lnTo>
                  <a:pt x="288" y="2405"/>
                </a:lnTo>
                <a:lnTo>
                  <a:pt x="277" y="2402"/>
                </a:lnTo>
                <a:lnTo>
                  <a:pt x="273" y="2399"/>
                </a:lnTo>
                <a:lnTo>
                  <a:pt x="269" y="2394"/>
                </a:lnTo>
                <a:lnTo>
                  <a:pt x="269" y="2394"/>
                </a:lnTo>
                <a:lnTo>
                  <a:pt x="248" y="2384"/>
                </a:lnTo>
                <a:lnTo>
                  <a:pt x="239" y="2380"/>
                </a:lnTo>
                <a:lnTo>
                  <a:pt x="230" y="2378"/>
                </a:lnTo>
                <a:lnTo>
                  <a:pt x="81" y="2378"/>
                </a:lnTo>
                <a:lnTo>
                  <a:pt x="81" y="2378"/>
                </a:lnTo>
                <a:lnTo>
                  <a:pt x="73" y="2371"/>
                </a:lnTo>
                <a:lnTo>
                  <a:pt x="69" y="2365"/>
                </a:lnTo>
                <a:lnTo>
                  <a:pt x="67" y="2360"/>
                </a:lnTo>
                <a:lnTo>
                  <a:pt x="67" y="2360"/>
                </a:lnTo>
                <a:lnTo>
                  <a:pt x="67" y="2345"/>
                </a:lnTo>
                <a:lnTo>
                  <a:pt x="67" y="2341"/>
                </a:lnTo>
                <a:lnTo>
                  <a:pt x="57" y="2318"/>
                </a:lnTo>
                <a:lnTo>
                  <a:pt x="57" y="2318"/>
                </a:lnTo>
                <a:lnTo>
                  <a:pt x="55" y="2314"/>
                </a:lnTo>
                <a:lnTo>
                  <a:pt x="55" y="2309"/>
                </a:lnTo>
                <a:lnTo>
                  <a:pt x="55" y="2303"/>
                </a:lnTo>
                <a:lnTo>
                  <a:pt x="54" y="2300"/>
                </a:lnTo>
                <a:lnTo>
                  <a:pt x="54" y="2300"/>
                </a:lnTo>
                <a:lnTo>
                  <a:pt x="49" y="2295"/>
                </a:lnTo>
                <a:lnTo>
                  <a:pt x="46" y="2292"/>
                </a:lnTo>
                <a:lnTo>
                  <a:pt x="43" y="2289"/>
                </a:lnTo>
                <a:lnTo>
                  <a:pt x="42" y="2283"/>
                </a:lnTo>
                <a:lnTo>
                  <a:pt x="42" y="2283"/>
                </a:lnTo>
                <a:lnTo>
                  <a:pt x="43" y="2277"/>
                </a:lnTo>
                <a:lnTo>
                  <a:pt x="46" y="2269"/>
                </a:lnTo>
                <a:lnTo>
                  <a:pt x="48" y="2262"/>
                </a:lnTo>
                <a:lnTo>
                  <a:pt x="49" y="2254"/>
                </a:lnTo>
                <a:lnTo>
                  <a:pt x="49" y="2254"/>
                </a:lnTo>
                <a:lnTo>
                  <a:pt x="48" y="2248"/>
                </a:lnTo>
                <a:lnTo>
                  <a:pt x="46" y="2244"/>
                </a:lnTo>
                <a:lnTo>
                  <a:pt x="43" y="2236"/>
                </a:lnTo>
                <a:lnTo>
                  <a:pt x="42" y="2230"/>
                </a:lnTo>
                <a:lnTo>
                  <a:pt x="42" y="2230"/>
                </a:lnTo>
                <a:lnTo>
                  <a:pt x="43" y="2223"/>
                </a:lnTo>
                <a:lnTo>
                  <a:pt x="48" y="2217"/>
                </a:lnTo>
                <a:lnTo>
                  <a:pt x="52" y="2212"/>
                </a:lnTo>
                <a:lnTo>
                  <a:pt x="58" y="2208"/>
                </a:lnTo>
                <a:lnTo>
                  <a:pt x="70" y="2199"/>
                </a:lnTo>
                <a:lnTo>
                  <a:pt x="75" y="2195"/>
                </a:lnTo>
                <a:lnTo>
                  <a:pt x="78" y="2192"/>
                </a:lnTo>
                <a:lnTo>
                  <a:pt x="78" y="2192"/>
                </a:lnTo>
                <a:lnTo>
                  <a:pt x="100" y="2138"/>
                </a:lnTo>
                <a:lnTo>
                  <a:pt x="109" y="2114"/>
                </a:lnTo>
                <a:lnTo>
                  <a:pt x="112" y="2105"/>
                </a:lnTo>
                <a:lnTo>
                  <a:pt x="113" y="2099"/>
                </a:lnTo>
                <a:lnTo>
                  <a:pt x="113" y="2099"/>
                </a:lnTo>
                <a:lnTo>
                  <a:pt x="112" y="2093"/>
                </a:lnTo>
                <a:lnTo>
                  <a:pt x="109" y="2084"/>
                </a:lnTo>
                <a:lnTo>
                  <a:pt x="98" y="2068"/>
                </a:lnTo>
                <a:lnTo>
                  <a:pt x="98" y="2068"/>
                </a:lnTo>
                <a:lnTo>
                  <a:pt x="106" y="2062"/>
                </a:lnTo>
                <a:lnTo>
                  <a:pt x="112" y="2054"/>
                </a:lnTo>
                <a:lnTo>
                  <a:pt x="118" y="2047"/>
                </a:lnTo>
                <a:lnTo>
                  <a:pt x="121" y="2038"/>
                </a:lnTo>
                <a:lnTo>
                  <a:pt x="125" y="2023"/>
                </a:lnTo>
                <a:lnTo>
                  <a:pt x="127" y="2011"/>
                </a:lnTo>
                <a:lnTo>
                  <a:pt x="127" y="2011"/>
                </a:lnTo>
                <a:lnTo>
                  <a:pt x="127" y="2002"/>
                </a:lnTo>
                <a:lnTo>
                  <a:pt x="125" y="1995"/>
                </a:lnTo>
                <a:lnTo>
                  <a:pt x="122" y="1990"/>
                </a:lnTo>
                <a:lnTo>
                  <a:pt x="119" y="1987"/>
                </a:lnTo>
                <a:lnTo>
                  <a:pt x="116" y="1984"/>
                </a:lnTo>
                <a:lnTo>
                  <a:pt x="110" y="1984"/>
                </a:lnTo>
                <a:lnTo>
                  <a:pt x="98" y="1983"/>
                </a:lnTo>
                <a:lnTo>
                  <a:pt x="98" y="1983"/>
                </a:lnTo>
                <a:lnTo>
                  <a:pt x="92" y="1984"/>
                </a:lnTo>
                <a:lnTo>
                  <a:pt x="85" y="1987"/>
                </a:lnTo>
                <a:lnTo>
                  <a:pt x="76" y="1989"/>
                </a:lnTo>
                <a:lnTo>
                  <a:pt x="67" y="1990"/>
                </a:lnTo>
                <a:lnTo>
                  <a:pt x="67" y="1990"/>
                </a:lnTo>
                <a:lnTo>
                  <a:pt x="61" y="1987"/>
                </a:lnTo>
                <a:lnTo>
                  <a:pt x="52" y="1983"/>
                </a:lnTo>
                <a:lnTo>
                  <a:pt x="43" y="1978"/>
                </a:lnTo>
                <a:lnTo>
                  <a:pt x="39" y="1977"/>
                </a:lnTo>
                <a:lnTo>
                  <a:pt x="36" y="1977"/>
                </a:lnTo>
                <a:lnTo>
                  <a:pt x="36" y="1977"/>
                </a:lnTo>
                <a:lnTo>
                  <a:pt x="34" y="1951"/>
                </a:lnTo>
                <a:lnTo>
                  <a:pt x="31" y="1926"/>
                </a:lnTo>
                <a:lnTo>
                  <a:pt x="28" y="1887"/>
                </a:lnTo>
                <a:lnTo>
                  <a:pt x="28" y="1887"/>
                </a:lnTo>
                <a:lnTo>
                  <a:pt x="30" y="1881"/>
                </a:lnTo>
                <a:lnTo>
                  <a:pt x="31" y="1875"/>
                </a:lnTo>
                <a:lnTo>
                  <a:pt x="34" y="1872"/>
                </a:lnTo>
                <a:lnTo>
                  <a:pt x="39" y="1869"/>
                </a:lnTo>
                <a:lnTo>
                  <a:pt x="48" y="1863"/>
                </a:lnTo>
                <a:lnTo>
                  <a:pt x="52" y="1859"/>
                </a:lnTo>
                <a:lnTo>
                  <a:pt x="57" y="1853"/>
                </a:lnTo>
                <a:lnTo>
                  <a:pt x="57" y="1853"/>
                </a:lnTo>
                <a:lnTo>
                  <a:pt x="63" y="1841"/>
                </a:lnTo>
                <a:lnTo>
                  <a:pt x="69" y="1829"/>
                </a:lnTo>
                <a:lnTo>
                  <a:pt x="73" y="1817"/>
                </a:lnTo>
                <a:lnTo>
                  <a:pt x="78" y="1807"/>
                </a:lnTo>
                <a:lnTo>
                  <a:pt x="78" y="1807"/>
                </a:lnTo>
                <a:lnTo>
                  <a:pt x="84" y="1798"/>
                </a:lnTo>
                <a:lnTo>
                  <a:pt x="92" y="1787"/>
                </a:lnTo>
                <a:lnTo>
                  <a:pt x="110" y="1765"/>
                </a:lnTo>
                <a:lnTo>
                  <a:pt x="119" y="1756"/>
                </a:lnTo>
                <a:lnTo>
                  <a:pt x="125" y="1746"/>
                </a:lnTo>
                <a:lnTo>
                  <a:pt x="130" y="1737"/>
                </a:lnTo>
                <a:lnTo>
                  <a:pt x="131" y="1734"/>
                </a:lnTo>
                <a:lnTo>
                  <a:pt x="131" y="1729"/>
                </a:lnTo>
                <a:lnTo>
                  <a:pt x="131" y="1729"/>
                </a:lnTo>
                <a:lnTo>
                  <a:pt x="137" y="1707"/>
                </a:lnTo>
                <a:lnTo>
                  <a:pt x="145" y="1680"/>
                </a:lnTo>
                <a:lnTo>
                  <a:pt x="145" y="1680"/>
                </a:lnTo>
                <a:lnTo>
                  <a:pt x="146" y="1677"/>
                </a:lnTo>
                <a:lnTo>
                  <a:pt x="148" y="1672"/>
                </a:lnTo>
                <a:lnTo>
                  <a:pt x="148" y="1662"/>
                </a:lnTo>
                <a:lnTo>
                  <a:pt x="148" y="1662"/>
                </a:lnTo>
                <a:lnTo>
                  <a:pt x="160" y="1644"/>
                </a:lnTo>
                <a:lnTo>
                  <a:pt x="164" y="1634"/>
                </a:lnTo>
                <a:lnTo>
                  <a:pt x="166" y="1628"/>
                </a:lnTo>
                <a:lnTo>
                  <a:pt x="166" y="1628"/>
                </a:lnTo>
                <a:lnTo>
                  <a:pt x="167" y="1623"/>
                </a:lnTo>
                <a:lnTo>
                  <a:pt x="169" y="1617"/>
                </a:lnTo>
                <a:lnTo>
                  <a:pt x="176" y="1604"/>
                </a:lnTo>
                <a:lnTo>
                  <a:pt x="186" y="1590"/>
                </a:lnTo>
                <a:lnTo>
                  <a:pt x="198" y="1578"/>
                </a:lnTo>
                <a:lnTo>
                  <a:pt x="198" y="1578"/>
                </a:lnTo>
                <a:lnTo>
                  <a:pt x="216" y="1555"/>
                </a:lnTo>
                <a:lnTo>
                  <a:pt x="234" y="1529"/>
                </a:lnTo>
                <a:lnTo>
                  <a:pt x="272" y="1475"/>
                </a:lnTo>
                <a:lnTo>
                  <a:pt x="272" y="1475"/>
                </a:lnTo>
                <a:lnTo>
                  <a:pt x="272" y="1470"/>
                </a:lnTo>
                <a:lnTo>
                  <a:pt x="273" y="1464"/>
                </a:lnTo>
                <a:lnTo>
                  <a:pt x="277" y="1452"/>
                </a:lnTo>
                <a:lnTo>
                  <a:pt x="285" y="1440"/>
                </a:lnTo>
                <a:lnTo>
                  <a:pt x="294" y="1429"/>
                </a:lnTo>
                <a:lnTo>
                  <a:pt x="303" y="1419"/>
                </a:lnTo>
                <a:lnTo>
                  <a:pt x="309" y="1408"/>
                </a:lnTo>
                <a:lnTo>
                  <a:pt x="310" y="1404"/>
                </a:lnTo>
                <a:lnTo>
                  <a:pt x="312" y="1398"/>
                </a:lnTo>
                <a:lnTo>
                  <a:pt x="312" y="1393"/>
                </a:lnTo>
                <a:lnTo>
                  <a:pt x="310" y="1387"/>
                </a:lnTo>
                <a:lnTo>
                  <a:pt x="310" y="1387"/>
                </a:lnTo>
                <a:lnTo>
                  <a:pt x="310" y="1379"/>
                </a:lnTo>
                <a:lnTo>
                  <a:pt x="312" y="1370"/>
                </a:lnTo>
                <a:lnTo>
                  <a:pt x="315" y="1350"/>
                </a:lnTo>
                <a:lnTo>
                  <a:pt x="321" y="1331"/>
                </a:lnTo>
                <a:lnTo>
                  <a:pt x="325" y="1314"/>
                </a:lnTo>
                <a:lnTo>
                  <a:pt x="325" y="1314"/>
                </a:lnTo>
                <a:lnTo>
                  <a:pt x="339" y="1302"/>
                </a:lnTo>
                <a:lnTo>
                  <a:pt x="352" y="1289"/>
                </a:lnTo>
                <a:lnTo>
                  <a:pt x="367" y="1276"/>
                </a:lnTo>
                <a:lnTo>
                  <a:pt x="385" y="1265"/>
                </a:lnTo>
                <a:lnTo>
                  <a:pt x="385" y="1265"/>
                </a:lnTo>
                <a:lnTo>
                  <a:pt x="400" y="1256"/>
                </a:lnTo>
                <a:lnTo>
                  <a:pt x="418" y="1247"/>
                </a:lnTo>
                <a:lnTo>
                  <a:pt x="437" y="1238"/>
                </a:lnTo>
                <a:lnTo>
                  <a:pt x="455" y="1226"/>
                </a:lnTo>
                <a:lnTo>
                  <a:pt x="501" y="1180"/>
                </a:lnTo>
                <a:lnTo>
                  <a:pt x="501" y="1180"/>
                </a:lnTo>
                <a:lnTo>
                  <a:pt x="509" y="1177"/>
                </a:lnTo>
                <a:lnTo>
                  <a:pt x="516" y="1173"/>
                </a:lnTo>
                <a:lnTo>
                  <a:pt x="516" y="1173"/>
                </a:lnTo>
                <a:lnTo>
                  <a:pt x="524" y="1167"/>
                </a:lnTo>
                <a:lnTo>
                  <a:pt x="531" y="1161"/>
                </a:lnTo>
                <a:lnTo>
                  <a:pt x="540" y="1153"/>
                </a:lnTo>
                <a:lnTo>
                  <a:pt x="551" y="1144"/>
                </a:lnTo>
                <a:lnTo>
                  <a:pt x="551" y="1144"/>
                </a:lnTo>
                <a:lnTo>
                  <a:pt x="564" y="1135"/>
                </a:lnTo>
                <a:lnTo>
                  <a:pt x="574" y="1129"/>
                </a:lnTo>
                <a:lnTo>
                  <a:pt x="583" y="1122"/>
                </a:lnTo>
                <a:lnTo>
                  <a:pt x="586" y="1117"/>
                </a:lnTo>
                <a:lnTo>
                  <a:pt x="589" y="1113"/>
                </a:lnTo>
                <a:lnTo>
                  <a:pt x="589" y="1113"/>
                </a:lnTo>
                <a:lnTo>
                  <a:pt x="612" y="1117"/>
                </a:lnTo>
                <a:lnTo>
                  <a:pt x="633" y="1120"/>
                </a:lnTo>
                <a:lnTo>
                  <a:pt x="633" y="1120"/>
                </a:lnTo>
                <a:lnTo>
                  <a:pt x="640" y="1119"/>
                </a:lnTo>
                <a:lnTo>
                  <a:pt x="650" y="1116"/>
                </a:lnTo>
                <a:lnTo>
                  <a:pt x="659" y="1113"/>
                </a:lnTo>
                <a:lnTo>
                  <a:pt x="662" y="1111"/>
                </a:lnTo>
                <a:lnTo>
                  <a:pt x="664" y="1110"/>
                </a:lnTo>
                <a:lnTo>
                  <a:pt x="664" y="1110"/>
                </a:lnTo>
                <a:lnTo>
                  <a:pt x="677" y="1108"/>
                </a:lnTo>
                <a:lnTo>
                  <a:pt x="695" y="1104"/>
                </a:lnTo>
                <a:lnTo>
                  <a:pt x="713" y="1100"/>
                </a:lnTo>
                <a:lnTo>
                  <a:pt x="731" y="1092"/>
                </a:lnTo>
                <a:lnTo>
                  <a:pt x="747" y="1085"/>
                </a:lnTo>
                <a:lnTo>
                  <a:pt x="761" y="1079"/>
                </a:lnTo>
                <a:lnTo>
                  <a:pt x="770" y="1073"/>
                </a:lnTo>
                <a:lnTo>
                  <a:pt x="773" y="1070"/>
                </a:lnTo>
                <a:lnTo>
                  <a:pt x="773" y="1067"/>
                </a:lnTo>
                <a:lnTo>
                  <a:pt x="773" y="1067"/>
                </a:lnTo>
                <a:lnTo>
                  <a:pt x="773" y="1062"/>
                </a:lnTo>
                <a:lnTo>
                  <a:pt x="771" y="1059"/>
                </a:lnTo>
                <a:lnTo>
                  <a:pt x="767" y="1053"/>
                </a:lnTo>
                <a:lnTo>
                  <a:pt x="767" y="1053"/>
                </a:lnTo>
                <a:lnTo>
                  <a:pt x="740" y="1052"/>
                </a:lnTo>
                <a:lnTo>
                  <a:pt x="712" y="1049"/>
                </a:lnTo>
                <a:lnTo>
                  <a:pt x="683" y="1044"/>
                </a:lnTo>
                <a:lnTo>
                  <a:pt x="656" y="1038"/>
                </a:lnTo>
                <a:lnTo>
                  <a:pt x="656" y="1038"/>
                </a:lnTo>
                <a:lnTo>
                  <a:pt x="656" y="1034"/>
                </a:lnTo>
                <a:lnTo>
                  <a:pt x="653" y="1026"/>
                </a:lnTo>
                <a:lnTo>
                  <a:pt x="650" y="1020"/>
                </a:lnTo>
                <a:lnTo>
                  <a:pt x="650" y="1014"/>
                </a:lnTo>
                <a:lnTo>
                  <a:pt x="650" y="1014"/>
                </a:lnTo>
                <a:lnTo>
                  <a:pt x="650" y="1007"/>
                </a:lnTo>
                <a:lnTo>
                  <a:pt x="653" y="1001"/>
                </a:lnTo>
                <a:lnTo>
                  <a:pt x="656" y="994"/>
                </a:lnTo>
                <a:lnTo>
                  <a:pt x="656" y="986"/>
                </a:lnTo>
                <a:lnTo>
                  <a:pt x="656" y="986"/>
                </a:lnTo>
                <a:lnTo>
                  <a:pt x="665" y="974"/>
                </a:lnTo>
                <a:lnTo>
                  <a:pt x="676" y="961"/>
                </a:lnTo>
                <a:lnTo>
                  <a:pt x="688" y="947"/>
                </a:lnTo>
                <a:lnTo>
                  <a:pt x="695" y="941"/>
                </a:lnTo>
                <a:lnTo>
                  <a:pt x="703" y="937"/>
                </a:lnTo>
                <a:lnTo>
                  <a:pt x="703" y="937"/>
                </a:lnTo>
                <a:lnTo>
                  <a:pt x="706" y="935"/>
                </a:lnTo>
                <a:lnTo>
                  <a:pt x="709" y="934"/>
                </a:lnTo>
                <a:lnTo>
                  <a:pt x="718" y="934"/>
                </a:lnTo>
                <a:lnTo>
                  <a:pt x="727" y="932"/>
                </a:lnTo>
                <a:lnTo>
                  <a:pt x="731" y="932"/>
                </a:lnTo>
                <a:lnTo>
                  <a:pt x="734" y="929"/>
                </a:lnTo>
                <a:lnTo>
                  <a:pt x="734" y="929"/>
                </a:lnTo>
                <a:lnTo>
                  <a:pt x="749" y="920"/>
                </a:lnTo>
                <a:lnTo>
                  <a:pt x="753" y="915"/>
                </a:lnTo>
                <a:lnTo>
                  <a:pt x="759" y="906"/>
                </a:lnTo>
                <a:lnTo>
                  <a:pt x="759" y="906"/>
                </a:lnTo>
                <a:lnTo>
                  <a:pt x="761" y="900"/>
                </a:lnTo>
                <a:lnTo>
                  <a:pt x="762" y="894"/>
                </a:lnTo>
                <a:lnTo>
                  <a:pt x="762" y="880"/>
                </a:lnTo>
                <a:lnTo>
                  <a:pt x="762" y="880"/>
                </a:lnTo>
                <a:lnTo>
                  <a:pt x="762" y="867"/>
                </a:lnTo>
                <a:lnTo>
                  <a:pt x="759" y="853"/>
                </a:lnTo>
                <a:lnTo>
                  <a:pt x="756" y="840"/>
                </a:lnTo>
                <a:lnTo>
                  <a:pt x="752" y="828"/>
                </a:lnTo>
                <a:lnTo>
                  <a:pt x="746" y="816"/>
                </a:lnTo>
                <a:lnTo>
                  <a:pt x="740" y="806"/>
                </a:lnTo>
                <a:lnTo>
                  <a:pt x="728" y="786"/>
                </a:lnTo>
                <a:lnTo>
                  <a:pt x="703" y="753"/>
                </a:lnTo>
                <a:lnTo>
                  <a:pt x="695" y="741"/>
                </a:lnTo>
                <a:lnTo>
                  <a:pt x="694" y="737"/>
                </a:lnTo>
                <a:lnTo>
                  <a:pt x="692" y="733"/>
                </a:lnTo>
                <a:lnTo>
                  <a:pt x="692" y="733"/>
                </a:lnTo>
                <a:lnTo>
                  <a:pt x="694" y="722"/>
                </a:lnTo>
                <a:lnTo>
                  <a:pt x="700" y="704"/>
                </a:lnTo>
                <a:lnTo>
                  <a:pt x="704" y="686"/>
                </a:lnTo>
                <a:lnTo>
                  <a:pt x="706" y="673"/>
                </a:lnTo>
                <a:lnTo>
                  <a:pt x="706" y="673"/>
                </a:lnTo>
                <a:lnTo>
                  <a:pt x="706" y="665"/>
                </a:lnTo>
                <a:lnTo>
                  <a:pt x="703" y="656"/>
                </a:lnTo>
                <a:lnTo>
                  <a:pt x="700" y="647"/>
                </a:lnTo>
                <a:lnTo>
                  <a:pt x="700" y="642"/>
                </a:lnTo>
                <a:lnTo>
                  <a:pt x="700" y="533"/>
                </a:lnTo>
                <a:lnTo>
                  <a:pt x="700" y="533"/>
                </a:lnTo>
                <a:lnTo>
                  <a:pt x="704" y="521"/>
                </a:lnTo>
                <a:lnTo>
                  <a:pt x="706" y="507"/>
                </a:lnTo>
                <a:lnTo>
                  <a:pt x="709" y="494"/>
                </a:lnTo>
                <a:lnTo>
                  <a:pt x="713" y="482"/>
                </a:lnTo>
                <a:lnTo>
                  <a:pt x="713" y="482"/>
                </a:lnTo>
                <a:lnTo>
                  <a:pt x="716" y="474"/>
                </a:lnTo>
                <a:lnTo>
                  <a:pt x="722" y="467"/>
                </a:lnTo>
                <a:lnTo>
                  <a:pt x="733" y="451"/>
                </a:lnTo>
                <a:lnTo>
                  <a:pt x="741" y="437"/>
                </a:lnTo>
                <a:lnTo>
                  <a:pt x="744" y="431"/>
                </a:lnTo>
                <a:lnTo>
                  <a:pt x="744" y="427"/>
                </a:lnTo>
                <a:lnTo>
                  <a:pt x="744" y="427"/>
                </a:lnTo>
                <a:lnTo>
                  <a:pt x="744" y="422"/>
                </a:lnTo>
                <a:lnTo>
                  <a:pt x="740" y="419"/>
                </a:lnTo>
                <a:lnTo>
                  <a:pt x="736" y="418"/>
                </a:lnTo>
                <a:lnTo>
                  <a:pt x="731" y="415"/>
                </a:lnTo>
                <a:lnTo>
                  <a:pt x="721" y="413"/>
                </a:lnTo>
                <a:lnTo>
                  <a:pt x="713" y="412"/>
                </a:lnTo>
                <a:lnTo>
                  <a:pt x="713" y="412"/>
                </a:lnTo>
                <a:lnTo>
                  <a:pt x="697" y="416"/>
                </a:lnTo>
                <a:lnTo>
                  <a:pt x="665" y="427"/>
                </a:lnTo>
                <a:lnTo>
                  <a:pt x="634" y="436"/>
                </a:lnTo>
                <a:lnTo>
                  <a:pt x="622" y="439"/>
                </a:lnTo>
                <a:lnTo>
                  <a:pt x="615" y="440"/>
                </a:lnTo>
                <a:lnTo>
                  <a:pt x="615" y="440"/>
                </a:lnTo>
                <a:lnTo>
                  <a:pt x="610" y="439"/>
                </a:lnTo>
                <a:lnTo>
                  <a:pt x="606" y="436"/>
                </a:lnTo>
                <a:lnTo>
                  <a:pt x="600" y="430"/>
                </a:lnTo>
                <a:lnTo>
                  <a:pt x="600" y="430"/>
                </a:lnTo>
                <a:lnTo>
                  <a:pt x="592" y="428"/>
                </a:lnTo>
                <a:lnTo>
                  <a:pt x="582" y="427"/>
                </a:lnTo>
                <a:lnTo>
                  <a:pt x="561" y="422"/>
                </a:lnTo>
                <a:lnTo>
                  <a:pt x="561" y="422"/>
                </a:lnTo>
                <a:lnTo>
                  <a:pt x="546" y="410"/>
                </a:lnTo>
                <a:lnTo>
                  <a:pt x="530" y="392"/>
                </a:lnTo>
                <a:lnTo>
                  <a:pt x="512" y="373"/>
                </a:lnTo>
                <a:lnTo>
                  <a:pt x="494" y="352"/>
                </a:lnTo>
                <a:lnTo>
                  <a:pt x="494" y="352"/>
                </a:lnTo>
                <a:lnTo>
                  <a:pt x="477" y="351"/>
                </a:lnTo>
                <a:lnTo>
                  <a:pt x="460" y="352"/>
                </a:lnTo>
                <a:lnTo>
                  <a:pt x="442" y="351"/>
                </a:lnTo>
                <a:lnTo>
                  <a:pt x="434" y="349"/>
                </a:lnTo>
                <a:lnTo>
                  <a:pt x="427" y="345"/>
                </a:lnTo>
                <a:lnTo>
                  <a:pt x="427" y="345"/>
                </a:lnTo>
                <a:lnTo>
                  <a:pt x="416" y="339"/>
                </a:lnTo>
                <a:lnTo>
                  <a:pt x="404" y="331"/>
                </a:lnTo>
                <a:lnTo>
                  <a:pt x="394" y="324"/>
                </a:lnTo>
                <a:lnTo>
                  <a:pt x="385" y="313"/>
                </a:lnTo>
                <a:lnTo>
                  <a:pt x="368" y="294"/>
                </a:lnTo>
                <a:lnTo>
                  <a:pt x="354" y="275"/>
                </a:lnTo>
                <a:lnTo>
                  <a:pt x="354" y="275"/>
                </a:lnTo>
                <a:lnTo>
                  <a:pt x="351" y="269"/>
                </a:lnTo>
                <a:lnTo>
                  <a:pt x="348" y="263"/>
                </a:lnTo>
                <a:lnTo>
                  <a:pt x="346" y="251"/>
                </a:lnTo>
                <a:lnTo>
                  <a:pt x="346" y="239"/>
                </a:lnTo>
                <a:lnTo>
                  <a:pt x="346" y="228"/>
                </a:lnTo>
                <a:lnTo>
                  <a:pt x="346" y="212"/>
                </a:lnTo>
                <a:lnTo>
                  <a:pt x="346" y="212"/>
                </a:lnTo>
                <a:lnTo>
                  <a:pt x="352" y="189"/>
                </a:lnTo>
                <a:lnTo>
                  <a:pt x="360" y="166"/>
                </a:lnTo>
                <a:lnTo>
                  <a:pt x="368" y="142"/>
                </a:lnTo>
                <a:lnTo>
                  <a:pt x="377" y="119"/>
                </a:lnTo>
                <a:lnTo>
                  <a:pt x="377" y="119"/>
                </a:lnTo>
                <a:lnTo>
                  <a:pt x="382" y="110"/>
                </a:lnTo>
                <a:lnTo>
                  <a:pt x="388" y="101"/>
                </a:lnTo>
                <a:lnTo>
                  <a:pt x="403" y="84"/>
                </a:lnTo>
                <a:lnTo>
                  <a:pt x="419" y="67"/>
                </a:lnTo>
                <a:lnTo>
                  <a:pt x="439" y="52"/>
                </a:lnTo>
                <a:lnTo>
                  <a:pt x="439" y="52"/>
                </a:lnTo>
                <a:lnTo>
                  <a:pt x="442" y="51"/>
                </a:lnTo>
                <a:lnTo>
                  <a:pt x="448" y="48"/>
                </a:lnTo>
                <a:lnTo>
                  <a:pt x="460" y="42"/>
                </a:lnTo>
                <a:lnTo>
                  <a:pt x="460" y="42"/>
                </a:lnTo>
                <a:lnTo>
                  <a:pt x="462" y="40"/>
                </a:lnTo>
                <a:lnTo>
                  <a:pt x="465" y="36"/>
                </a:lnTo>
                <a:lnTo>
                  <a:pt x="470" y="31"/>
                </a:lnTo>
                <a:lnTo>
                  <a:pt x="477" y="28"/>
                </a:lnTo>
                <a:lnTo>
                  <a:pt x="477" y="28"/>
                </a:lnTo>
                <a:lnTo>
                  <a:pt x="483" y="27"/>
                </a:lnTo>
                <a:lnTo>
                  <a:pt x="494" y="27"/>
                </a:lnTo>
                <a:lnTo>
                  <a:pt x="503" y="27"/>
                </a:lnTo>
                <a:lnTo>
                  <a:pt x="512" y="25"/>
                </a:lnTo>
                <a:lnTo>
                  <a:pt x="512" y="25"/>
                </a:lnTo>
                <a:lnTo>
                  <a:pt x="521" y="24"/>
                </a:lnTo>
                <a:lnTo>
                  <a:pt x="528" y="22"/>
                </a:lnTo>
                <a:lnTo>
                  <a:pt x="536" y="19"/>
                </a:lnTo>
                <a:lnTo>
                  <a:pt x="545" y="13"/>
                </a:lnTo>
                <a:lnTo>
                  <a:pt x="545" y="13"/>
                </a:lnTo>
                <a:lnTo>
                  <a:pt x="549" y="10"/>
                </a:lnTo>
                <a:lnTo>
                  <a:pt x="552" y="6"/>
                </a:lnTo>
                <a:lnTo>
                  <a:pt x="556" y="1"/>
                </a:lnTo>
                <a:lnTo>
                  <a:pt x="559" y="0"/>
                </a:lnTo>
                <a:lnTo>
                  <a:pt x="561" y="0"/>
                </a:lnTo>
                <a:lnTo>
                  <a:pt x="561" y="0"/>
                </a:lnTo>
                <a:lnTo>
                  <a:pt x="568" y="0"/>
                </a:lnTo>
                <a:lnTo>
                  <a:pt x="573" y="1"/>
                </a:lnTo>
                <a:lnTo>
                  <a:pt x="579" y="3"/>
                </a:lnTo>
                <a:lnTo>
                  <a:pt x="579" y="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62">
            <a:extLst>
              <a:ext uri="{FF2B5EF4-FFF2-40B4-BE49-F238E27FC236}">
                <a16:creationId xmlns:a16="http://schemas.microsoft.com/office/drawing/2014/main" id="{F80CCB91-5FC0-4034-BCBE-CC0DAF7DD2D8}"/>
              </a:ext>
            </a:extLst>
          </p:cNvPr>
          <p:cNvSpPr>
            <a:spLocks noEditPoints="1"/>
          </p:cNvSpPr>
          <p:nvPr/>
        </p:nvSpPr>
        <p:spPr bwMode="auto">
          <a:xfrm>
            <a:off x="8086081" y="823697"/>
            <a:ext cx="1232404" cy="1659456"/>
          </a:xfrm>
          <a:custGeom>
            <a:avLst/>
            <a:gdLst>
              <a:gd name="T0" fmla="*/ 303 w 1264"/>
              <a:gd name="T1" fmla="*/ 1574 h 1703"/>
              <a:gd name="T2" fmla="*/ 366 w 1264"/>
              <a:gd name="T3" fmla="*/ 1568 h 1703"/>
              <a:gd name="T4" fmla="*/ 403 w 1264"/>
              <a:gd name="T5" fmla="*/ 1694 h 1703"/>
              <a:gd name="T6" fmla="*/ 469 w 1264"/>
              <a:gd name="T7" fmla="*/ 1671 h 1703"/>
              <a:gd name="T8" fmla="*/ 519 w 1264"/>
              <a:gd name="T9" fmla="*/ 1685 h 1703"/>
              <a:gd name="T10" fmla="*/ 591 w 1264"/>
              <a:gd name="T11" fmla="*/ 1635 h 1703"/>
              <a:gd name="T12" fmla="*/ 631 w 1264"/>
              <a:gd name="T13" fmla="*/ 1644 h 1703"/>
              <a:gd name="T14" fmla="*/ 618 w 1264"/>
              <a:gd name="T15" fmla="*/ 1546 h 1703"/>
              <a:gd name="T16" fmla="*/ 613 w 1264"/>
              <a:gd name="T17" fmla="*/ 1434 h 1703"/>
              <a:gd name="T18" fmla="*/ 696 w 1264"/>
              <a:gd name="T19" fmla="*/ 1284 h 1703"/>
              <a:gd name="T20" fmla="*/ 654 w 1264"/>
              <a:gd name="T21" fmla="*/ 1137 h 1703"/>
              <a:gd name="T22" fmla="*/ 696 w 1264"/>
              <a:gd name="T23" fmla="*/ 965 h 1703"/>
              <a:gd name="T24" fmla="*/ 699 w 1264"/>
              <a:gd name="T25" fmla="*/ 818 h 1703"/>
              <a:gd name="T26" fmla="*/ 725 w 1264"/>
              <a:gd name="T27" fmla="*/ 969 h 1703"/>
              <a:gd name="T28" fmla="*/ 716 w 1264"/>
              <a:gd name="T29" fmla="*/ 1157 h 1703"/>
              <a:gd name="T30" fmla="*/ 743 w 1264"/>
              <a:gd name="T31" fmla="*/ 1193 h 1703"/>
              <a:gd name="T32" fmla="*/ 801 w 1264"/>
              <a:gd name="T33" fmla="*/ 1466 h 1703"/>
              <a:gd name="T34" fmla="*/ 789 w 1264"/>
              <a:gd name="T35" fmla="*/ 1533 h 1703"/>
              <a:gd name="T36" fmla="*/ 778 w 1264"/>
              <a:gd name="T37" fmla="*/ 1620 h 1703"/>
              <a:gd name="T38" fmla="*/ 865 w 1264"/>
              <a:gd name="T39" fmla="*/ 1659 h 1703"/>
              <a:gd name="T40" fmla="*/ 900 w 1264"/>
              <a:gd name="T41" fmla="*/ 1424 h 1703"/>
              <a:gd name="T42" fmla="*/ 962 w 1264"/>
              <a:gd name="T43" fmla="*/ 1220 h 1703"/>
              <a:gd name="T44" fmla="*/ 976 w 1264"/>
              <a:gd name="T45" fmla="*/ 1148 h 1703"/>
              <a:gd name="T46" fmla="*/ 971 w 1264"/>
              <a:gd name="T47" fmla="*/ 809 h 1703"/>
              <a:gd name="T48" fmla="*/ 1027 w 1264"/>
              <a:gd name="T49" fmla="*/ 1182 h 1703"/>
              <a:gd name="T50" fmla="*/ 1119 w 1264"/>
              <a:gd name="T51" fmla="*/ 1193 h 1703"/>
              <a:gd name="T52" fmla="*/ 1178 w 1264"/>
              <a:gd name="T53" fmla="*/ 1072 h 1703"/>
              <a:gd name="T54" fmla="*/ 1264 w 1264"/>
              <a:gd name="T55" fmla="*/ 862 h 1703"/>
              <a:gd name="T56" fmla="*/ 1146 w 1264"/>
              <a:gd name="T57" fmla="*/ 845 h 1703"/>
              <a:gd name="T58" fmla="*/ 935 w 1264"/>
              <a:gd name="T59" fmla="*/ 675 h 1703"/>
              <a:gd name="T60" fmla="*/ 939 w 1264"/>
              <a:gd name="T61" fmla="*/ 592 h 1703"/>
              <a:gd name="T62" fmla="*/ 891 w 1264"/>
              <a:gd name="T63" fmla="*/ 448 h 1703"/>
              <a:gd name="T64" fmla="*/ 761 w 1264"/>
              <a:gd name="T65" fmla="*/ 505 h 1703"/>
              <a:gd name="T66" fmla="*/ 774 w 1264"/>
              <a:gd name="T67" fmla="*/ 657 h 1703"/>
              <a:gd name="T68" fmla="*/ 663 w 1264"/>
              <a:gd name="T69" fmla="*/ 733 h 1703"/>
              <a:gd name="T70" fmla="*/ 685 w 1264"/>
              <a:gd name="T71" fmla="*/ 389 h 1703"/>
              <a:gd name="T72" fmla="*/ 635 w 1264"/>
              <a:gd name="T73" fmla="*/ 256 h 1703"/>
              <a:gd name="T74" fmla="*/ 607 w 1264"/>
              <a:gd name="T75" fmla="*/ 90 h 1703"/>
              <a:gd name="T76" fmla="*/ 551 w 1264"/>
              <a:gd name="T77" fmla="*/ 9 h 1703"/>
              <a:gd name="T78" fmla="*/ 448 w 1264"/>
              <a:gd name="T79" fmla="*/ 13 h 1703"/>
              <a:gd name="T80" fmla="*/ 394 w 1264"/>
              <a:gd name="T81" fmla="*/ 197 h 1703"/>
              <a:gd name="T82" fmla="*/ 290 w 1264"/>
              <a:gd name="T83" fmla="*/ 260 h 1703"/>
              <a:gd name="T84" fmla="*/ 257 w 1264"/>
              <a:gd name="T85" fmla="*/ 418 h 1703"/>
              <a:gd name="T86" fmla="*/ 291 w 1264"/>
              <a:gd name="T87" fmla="*/ 581 h 1703"/>
              <a:gd name="T88" fmla="*/ 273 w 1264"/>
              <a:gd name="T89" fmla="*/ 661 h 1703"/>
              <a:gd name="T90" fmla="*/ 157 w 1264"/>
              <a:gd name="T91" fmla="*/ 905 h 1703"/>
              <a:gd name="T92" fmla="*/ 166 w 1264"/>
              <a:gd name="T93" fmla="*/ 1081 h 1703"/>
              <a:gd name="T94" fmla="*/ 95 w 1264"/>
              <a:gd name="T95" fmla="*/ 1405 h 1703"/>
              <a:gd name="T96" fmla="*/ 42 w 1264"/>
              <a:gd name="T97" fmla="*/ 1551 h 1703"/>
              <a:gd name="T98" fmla="*/ 2 w 1264"/>
              <a:gd name="T99" fmla="*/ 1656 h 1703"/>
              <a:gd name="T100" fmla="*/ 44 w 1264"/>
              <a:gd name="T101" fmla="*/ 1684 h 1703"/>
              <a:gd name="T102" fmla="*/ 105 w 1264"/>
              <a:gd name="T103" fmla="*/ 1703 h 1703"/>
              <a:gd name="T104" fmla="*/ 143 w 1264"/>
              <a:gd name="T105" fmla="*/ 1576 h 1703"/>
              <a:gd name="T106" fmla="*/ 77 w 1264"/>
              <a:gd name="T107" fmla="*/ 1568 h 1703"/>
              <a:gd name="T108" fmla="*/ 167 w 1264"/>
              <a:gd name="T109" fmla="*/ 1665 h 1703"/>
              <a:gd name="T110" fmla="*/ 233 w 1264"/>
              <a:gd name="T111" fmla="*/ 1637 h 1703"/>
              <a:gd name="T112" fmla="*/ 282 w 1264"/>
              <a:gd name="T113" fmla="*/ 1635 h 1703"/>
              <a:gd name="T114" fmla="*/ 537 w 1264"/>
              <a:gd name="T115" fmla="*/ 1515 h 1703"/>
              <a:gd name="T116" fmla="*/ 562 w 1264"/>
              <a:gd name="T117" fmla="*/ 1473 h 1703"/>
              <a:gd name="T118" fmla="*/ 555 w 1264"/>
              <a:gd name="T119" fmla="*/ 1475 h 17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64" h="1703">
                <a:moveTo>
                  <a:pt x="282" y="1635"/>
                </a:moveTo>
                <a:lnTo>
                  <a:pt x="282" y="1635"/>
                </a:lnTo>
                <a:lnTo>
                  <a:pt x="286" y="1608"/>
                </a:lnTo>
                <a:lnTo>
                  <a:pt x="288" y="1587"/>
                </a:lnTo>
                <a:lnTo>
                  <a:pt x="288" y="1580"/>
                </a:lnTo>
                <a:lnTo>
                  <a:pt x="288" y="1574"/>
                </a:lnTo>
                <a:lnTo>
                  <a:pt x="288" y="1574"/>
                </a:lnTo>
                <a:lnTo>
                  <a:pt x="287" y="1574"/>
                </a:lnTo>
                <a:lnTo>
                  <a:pt x="287" y="1573"/>
                </a:lnTo>
                <a:lnTo>
                  <a:pt x="287" y="1573"/>
                </a:lnTo>
                <a:lnTo>
                  <a:pt x="288" y="1573"/>
                </a:lnTo>
                <a:lnTo>
                  <a:pt x="288" y="1574"/>
                </a:lnTo>
                <a:lnTo>
                  <a:pt x="288" y="1574"/>
                </a:lnTo>
                <a:lnTo>
                  <a:pt x="303" y="1574"/>
                </a:lnTo>
                <a:lnTo>
                  <a:pt x="314" y="1573"/>
                </a:lnTo>
                <a:lnTo>
                  <a:pt x="314" y="1573"/>
                </a:lnTo>
                <a:lnTo>
                  <a:pt x="318" y="1562"/>
                </a:lnTo>
                <a:lnTo>
                  <a:pt x="323" y="1555"/>
                </a:lnTo>
                <a:lnTo>
                  <a:pt x="323" y="1555"/>
                </a:lnTo>
                <a:lnTo>
                  <a:pt x="323" y="1556"/>
                </a:lnTo>
                <a:lnTo>
                  <a:pt x="324" y="1557"/>
                </a:lnTo>
                <a:lnTo>
                  <a:pt x="328" y="1558"/>
                </a:lnTo>
                <a:lnTo>
                  <a:pt x="341" y="1562"/>
                </a:lnTo>
                <a:lnTo>
                  <a:pt x="355" y="1564"/>
                </a:lnTo>
                <a:lnTo>
                  <a:pt x="363" y="1564"/>
                </a:lnTo>
                <a:lnTo>
                  <a:pt x="363" y="1564"/>
                </a:lnTo>
                <a:lnTo>
                  <a:pt x="364" y="1565"/>
                </a:lnTo>
                <a:lnTo>
                  <a:pt x="366" y="1568"/>
                </a:lnTo>
                <a:lnTo>
                  <a:pt x="370" y="1580"/>
                </a:lnTo>
                <a:lnTo>
                  <a:pt x="372" y="1595"/>
                </a:lnTo>
                <a:lnTo>
                  <a:pt x="390" y="1600"/>
                </a:lnTo>
                <a:lnTo>
                  <a:pt x="390" y="1600"/>
                </a:lnTo>
                <a:lnTo>
                  <a:pt x="389" y="1614"/>
                </a:lnTo>
                <a:lnTo>
                  <a:pt x="386" y="1629"/>
                </a:lnTo>
                <a:lnTo>
                  <a:pt x="386" y="1644"/>
                </a:lnTo>
                <a:lnTo>
                  <a:pt x="388" y="1662"/>
                </a:lnTo>
                <a:lnTo>
                  <a:pt x="389" y="1670"/>
                </a:lnTo>
                <a:lnTo>
                  <a:pt x="390" y="1677"/>
                </a:lnTo>
                <a:lnTo>
                  <a:pt x="392" y="1684"/>
                </a:lnTo>
                <a:lnTo>
                  <a:pt x="395" y="1688"/>
                </a:lnTo>
                <a:lnTo>
                  <a:pt x="399" y="1691"/>
                </a:lnTo>
                <a:lnTo>
                  <a:pt x="403" y="1694"/>
                </a:lnTo>
                <a:lnTo>
                  <a:pt x="403" y="1694"/>
                </a:lnTo>
                <a:lnTo>
                  <a:pt x="409" y="1694"/>
                </a:lnTo>
                <a:lnTo>
                  <a:pt x="413" y="1692"/>
                </a:lnTo>
                <a:lnTo>
                  <a:pt x="419" y="1690"/>
                </a:lnTo>
                <a:lnTo>
                  <a:pt x="424" y="1687"/>
                </a:lnTo>
                <a:lnTo>
                  <a:pt x="434" y="1679"/>
                </a:lnTo>
                <a:lnTo>
                  <a:pt x="445" y="1668"/>
                </a:lnTo>
                <a:lnTo>
                  <a:pt x="453" y="1658"/>
                </a:lnTo>
                <a:lnTo>
                  <a:pt x="460" y="1649"/>
                </a:lnTo>
                <a:lnTo>
                  <a:pt x="466" y="1640"/>
                </a:lnTo>
                <a:lnTo>
                  <a:pt x="466" y="1640"/>
                </a:lnTo>
                <a:lnTo>
                  <a:pt x="466" y="1650"/>
                </a:lnTo>
                <a:lnTo>
                  <a:pt x="467" y="1660"/>
                </a:lnTo>
                <a:lnTo>
                  <a:pt x="469" y="1671"/>
                </a:lnTo>
                <a:lnTo>
                  <a:pt x="471" y="1684"/>
                </a:lnTo>
                <a:lnTo>
                  <a:pt x="475" y="1694"/>
                </a:lnTo>
                <a:lnTo>
                  <a:pt x="478" y="1697"/>
                </a:lnTo>
                <a:lnTo>
                  <a:pt x="480" y="1700"/>
                </a:lnTo>
                <a:lnTo>
                  <a:pt x="484" y="1703"/>
                </a:lnTo>
                <a:lnTo>
                  <a:pt x="488" y="1703"/>
                </a:lnTo>
                <a:lnTo>
                  <a:pt x="488" y="1703"/>
                </a:lnTo>
                <a:lnTo>
                  <a:pt x="496" y="1701"/>
                </a:lnTo>
                <a:lnTo>
                  <a:pt x="503" y="1699"/>
                </a:lnTo>
                <a:lnTo>
                  <a:pt x="508" y="1696"/>
                </a:lnTo>
                <a:lnTo>
                  <a:pt x="513" y="1694"/>
                </a:lnTo>
                <a:lnTo>
                  <a:pt x="517" y="1687"/>
                </a:lnTo>
                <a:lnTo>
                  <a:pt x="519" y="1685"/>
                </a:lnTo>
                <a:lnTo>
                  <a:pt x="519" y="1685"/>
                </a:lnTo>
                <a:lnTo>
                  <a:pt x="540" y="1662"/>
                </a:lnTo>
                <a:lnTo>
                  <a:pt x="553" y="1649"/>
                </a:lnTo>
                <a:lnTo>
                  <a:pt x="557" y="1644"/>
                </a:lnTo>
                <a:lnTo>
                  <a:pt x="559" y="1644"/>
                </a:lnTo>
                <a:lnTo>
                  <a:pt x="560" y="1644"/>
                </a:lnTo>
                <a:lnTo>
                  <a:pt x="560" y="1644"/>
                </a:lnTo>
                <a:lnTo>
                  <a:pt x="560" y="1644"/>
                </a:lnTo>
                <a:lnTo>
                  <a:pt x="561" y="1644"/>
                </a:lnTo>
                <a:lnTo>
                  <a:pt x="564" y="1643"/>
                </a:lnTo>
                <a:lnTo>
                  <a:pt x="571" y="1637"/>
                </a:lnTo>
                <a:lnTo>
                  <a:pt x="582" y="1627"/>
                </a:lnTo>
                <a:lnTo>
                  <a:pt x="591" y="1631"/>
                </a:lnTo>
                <a:lnTo>
                  <a:pt x="591" y="1631"/>
                </a:lnTo>
                <a:lnTo>
                  <a:pt x="591" y="1635"/>
                </a:lnTo>
                <a:lnTo>
                  <a:pt x="590" y="1647"/>
                </a:lnTo>
                <a:lnTo>
                  <a:pt x="592" y="1659"/>
                </a:lnTo>
                <a:lnTo>
                  <a:pt x="593" y="1663"/>
                </a:lnTo>
                <a:lnTo>
                  <a:pt x="595" y="1667"/>
                </a:lnTo>
                <a:lnTo>
                  <a:pt x="595" y="1667"/>
                </a:lnTo>
                <a:lnTo>
                  <a:pt x="599" y="1668"/>
                </a:lnTo>
                <a:lnTo>
                  <a:pt x="602" y="1669"/>
                </a:lnTo>
                <a:lnTo>
                  <a:pt x="607" y="1668"/>
                </a:lnTo>
                <a:lnTo>
                  <a:pt x="611" y="1665"/>
                </a:lnTo>
                <a:lnTo>
                  <a:pt x="616" y="1661"/>
                </a:lnTo>
                <a:lnTo>
                  <a:pt x="621" y="1657"/>
                </a:lnTo>
                <a:lnTo>
                  <a:pt x="626" y="1651"/>
                </a:lnTo>
                <a:lnTo>
                  <a:pt x="631" y="1644"/>
                </a:lnTo>
                <a:lnTo>
                  <a:pt x="631" y="1644"/>
                </a:lnTo>
                <a:lnTo>
                  <a:pt x="636" y="1635"/>
                </a:lnTo>
                <a:lnTo>
                  <a:pt x="639" y="1624"/>
                </a:lnTo>
                <a:lnTo>
                  <a:pt x="642" y="1612"/>
                </a:lnTo>
                <a:lnTo>
                  <a:pt x="645" y="1600"/>
                </a:lnTo>
                <a:lnTo>
                  <a:pt x="646" y="1577"/>
                </a:lnTo>
                <a:lnTo>
                  <a:pt x="646" y="1568"/>
                </a:lnTo>
                <a:lnTo>
                  <a:pt x="645" y="1564"/>
                </a:lnTo>
                <a:lnTo>
                  <a:pt x="645" y="1564"/>
                </a:lnTo>
                <a:lnTo>
                  <a:pt x="642" y="1561"/>
                </a:lnTo>
                <a:lnTo>
                  <a:pt x="639" y="1558"/>
                </a:lnTo>
                <a:lnTo>
                  <a:pt x="631" y="1552"/>
                </a:lnTo>
                <a:lnTo>
                  <a:pt x="623" y="1548"/>
                </a:lnTo>
                <a:lnTo>
                  <a:pt x="618" y="1546"/>
                </a:lnTo>
                <a:lnTo>
                  <a:pt x="618" y="1546"/>
                </a:lnTo>
                <a:lnTo>
                  <a:pt x="618" y="1544"/>
                </a:lnTo>
                <a:lnTo>
                  <a:pt x="618" y="1536"/>
                </a:lnTo>
                <a:lnTo>
                  <a:pt x="621" y="1515"/>
                </a:lnTo>
                <a:lnTo>
                  <a:pt x="627" y="1484"/>
                </a:lnTo>
                <a:lnTo>
                  <a:pt x="613" y="1484"/>
                </a:lnTo>
                <a:lnTo>
                  <a:pt x="609" y="1510"/>
                </a:lnTo>
                <a:lnTo>
                  <a:pt x="595" y="1510"/>
                </a:lnTo>
                <a:lnTo>
                  <a:pt x="595" y="1470"/>
                </a:lnTo>
                <a:lnTo>
                  <a:pt x="595" y="1470"/>
                </a:lnTo>
                <a:lnTo>
                  <a:pt x="598" y="1467"/>
                </a:lnTo>
                <a:lnTo>
                  <a:pt x="604" y="1459"/>
                </a:lnTo>
                <a:lnTo>
                  <a:pt x="610" y="1447"/>
                </a:lnTo>
                <a:lnTo>
                  <a:pt x="612" y="1441"/>
                </a:lnTo>
                <a:lnTo>
                  <a:pt x="613" y="1434"/>
                </a:lnTo>
                <a:lnTo>
                  <a:pt x="613" y="1434"/>
                </a:lnTo>
                <a:lnTo>
                  <a:pt x="613" y="1421"/>
                </a:lnTo>
                <a:lnTo>
                  <a:pt x="611" y="1408"/>
                </a:lnTo>
                <a:lnTo>
                  <a:pt x="609" y="1394"/>
                </a:lnTo>
                <a:lnTo>
                  <a:pt x="609" y="1314"/>
                </a:lnTo>
                <a:lnTo>
                  <a:pt x="609" y="1314"/>
                </a:lnTo>
                <a:lnTo>
                  <a:pt x="654" y="1305"/>
                </a:lnTo>
                <a:lnTo>
                  <a:pt x="684" y="1297"/>
                </a:lnTo>
                <a:lnTo>
                  <a:pt x="694" y="1294"/>
                </a:lnTo>
                <a:lnTo>
                  <a:pt x="697" y="1293"/>
                </a:lnTo>
                <a:lnTo>
                  <a:pt x="698" y="1291"/>
                </a:lnTo>
                <a:lnTo>
                  <a:pt x="698" y="1291"/>
                </a:lnTo>
                <a:lnTo>
                  <a:pt x="698" y="1288"/>
                </a:lnTo>
                <a:lnTo>
                  <a:pt x="696" y="1284"/>
                </a:lnTo>
                <a:lnTo>
                  <a:pt x="692" y="1271"/>
                </a:lnTo>
                <a:lnTo>
                  <a:pt x="685" y="1260"/>
                </a:lnTo>
                <a:lnTo>
                  <a:pt x="683" y="1257"/>
                </a:lnTo>
                <a:lnTo>
                  <a:pt x="680" y="1256"/>
                </a:lnTo>
                <a:lnTo>
                  <a:pt x="680" y="1256"/>
                </a:lnTo>
                <a:lnTo>
                  <a:pt x="678" y="1253"/>
                </a:lnTo>
                <a:lnTo>
                  <a:pt x="675" y="1246"/>
                </a:lnTo>
                <a:lnTo>
                  <a:pt x="666" y="1223"/>
                </a:lnTo>
                <a:lnTo>
                  <a:pt x="658" y="1194"/>
                </a:lnTo>
                <a:lnTo>
                  <a:pt x="655" y="1182"/>
                </a:lnTo>
                <a:lnTo>
                  <a:pt x="654" y="1171"/>
                </a:lnTo>
                <a:lnTo>
                  <a:pt x="654" y="1171"/>
                </a:lnTo>
                <a:lnTo>
                  <a:pt x="654" y="1157"/>
                </a:lnTo>
                <a:lnTo>
                  <a:pt x="654" y="1137"/>
                </a:lnTo>
                <a:lnTo>
                  <a:pt x="657" y="1088"/>
                </a:lnTo>
                <a:lnTo>
                  <a:pt x="658" y="1044"/>
                </a:lnTo>
                <a:lnTo>
                  <a:pt x="659" y="1030"/>
                </a:lnTo>
                <a:lnTo>
                  <a:pt x="658" y="1023"/>
                </a:lnTo>
                <a:lnTo>
                  <a:pt x="658" y="1023"/>
                </a:lnTo>
                <a:lnTo>
                  <a:pt x="658" y="1021"/>
                </a:lnTo>
                <a:lnTo>
                  <a:pt x="658" y="1018"/>
                </a:lnTo>
                <a:lnTo>
                  <a:pt x="661" y="1009"/>
                </a:lnTo>
                <a:lnTo>
                  <a:pt x="667" y="996"/>
                </a:lnTo>
                <a:lnTo>
                  <a:pt x="667" y="996"/>
                </a:lnTo>
                <a:lnTo>
                  <a:pt x="673" y="992"/>
                </a:lnTo>
                <a:lnTo>
                  <a:pt x="684" y="981"/>
                </a:lnTo>
                <a:lnTo>
                  <a:pt x="691" y="973"/>
                </a:lnTo>
                <a:lnTo>
                  <a:pt x="696" y="965"/>
                </a:lnTo>
                <a:lnTo>
                  <a:pt x="701" y="956"/>
                </a:lnTo>
                <a:lnTo>
                  <a:pt x="703" y="947"/>
                </a:lnTo>
                <a:lnTo>
                  <a:pt x="703" y="947"/>
                </a:lnTo>
                <a:lnTo>
                  <a:pt x="707" y="924"/>
                </a:lnTo>
                <a:lnTo>
                  <a:pt x="713" y="894"/>
                </a:lnTo>
                <a:lnTo>
                  <a:pt x="721" y="858"/>
                </a:lnTo>
                <a:lnTo>
                  <a:pt x="721" y="858"/>
                </a:lnTo>
                <a:lnTo>
                  <a:pt x="715" y="842"/>
                </a:lnTo>
                <a:lnTo>
                  <a:pt x="711" y="832"/>
                </a:lnTo>
                <a:lnTo>
                  <a:pt x="708" y="829"/>
                </a:lnTo>
                <a:lnTo>
                  <a:pt x="707" y="827"/>
                </a:lnTo>
                <a:lnTo>
                  <a:pt x="707" y="827"/>
                </a:lnTo>
                <a:lnTo>
                  <a:pt x="704" y="823"/>
                </a:lnTo>
                <a:lnTo>
                  <a:pt x="699" y="818"/>
                </a:lnTo>
                <a:lnTo>
                  <a:pt x="694" y="809"/>
                </a:lnTo>
                <a:lnTo>
                  <a:pt x="694" y="773"/>
                </a:lnTo>
                <a:lnTo>
                  <a:pt x="730" y="746"/>
                </a:lnTo>
                <a:lnTo>
                  <a:pt x="757" y="782"/>
                </a:lnTo>
                <a:lnTo>
                  <a:pt x="757" y="782"/>
                </a:lnTo>
                <a:lnTo>
                  <a:pt x="748" y="805"/>
                </a:lnTo>
                <a:lnTo>
                  <a:pt x="741" y="824"/>
                </a:lnTo>
                <a:lnTo>
                  <a:pt x="739" y="833"/>
                </a:lnTo>
                <a:lnTo>
                  <a:pt x="739" y="840"/>
                </a:lnTo>
                <a:lnTo>
                  <a:pt x="739" y="840"/>
                </a:lnTo>
                <a:lnTo>
                  <a:pt x="739" y="850"/>
                </a:lnTo>
                <a:lnTo>
                  <a:pt x="736" y="869"/>
                </a:lnTo>
                <a:lnTo>
                  <a:pt x="732" y="918"/>
                </a:lnTo>
                <a:lnTo>
                  <a:pt x="725" y="969"/>
                </a:lnTo>
                <a:lnTo>
                  <a:pt x="721" y="996"/>
                </a:lnTo>
                <a:lnTo>
                  <a:pt x="721" y="996"/>
                </a:lnTo>
                <a:lnTo>
                  <a:pt x="703" y="1086"/>
                </a:lnTo>
                <a:lnTo>
                  <a:pt x="703" y="1086"/>
                </a:lnTo>
                <a:lnTo>
                  <a:pt x="685" y="1124"/>
                </a:lnTo>
                <a:lnTo>
                  <a:pt x="674" y="1150"/>
                </a:lnTo>
                <a:lnTo>
                  <a:pt x="672" y="1158"/>
                </a:lnTo>
                <a:lnTo>
                  <a:pt x="670" y="1161"/>
                </a:lnTo>
                <a:lnTo>
                  <a:pt x="672" y="1162"/>
                </a:lnTo>
                <a:lnTo>
                  <a:pt x="672" y="1162"/>
                </a:lnTo>
                <a:lnTo>
                  <a:pt x="680" y="1162"/>
                </a:lnTo>
                <a:lnTo>
                  <a:pt x="696" y="1160"/>
                </a:lnTo>
                <a:lnTo>
                  <a:pt x="716" y="1157"/>
                </a:lnTo>
                <a:lnTo>
                  <a:pt x="716" y="1157"/>
                </a:lnTo>
                <a:lnTo>
                  <a:pt x="712" y="1162"/>
                </a:lnTo>
                <a:lnTo>
                  <a:pt x="704" y="1173"/>
                </a:lnTo>
                <a:lnTo>
                  <a:pt x="701" y="1180"/>
                </a:lnTo>
                <a:lnTo>
                  <a:pt x="698" y="1185"/>
                </a:lnTo>
                <a:lnTo>
                  <a:pt x="698" y="1187"/>
                </a:lnTo>
                <a:lnTo>
                  <a:pt x="699" y="1190"/>
                </a:lnTo>
                <a:lnTo>
                  <a:pt x="701" y="1192"/>
                </a:lnTo>
                <a:lnTo>
                  <a:pt x="703" y="1193"/>
                </a:lnTo>
                <a:lnTo>
                  <a:pt x="703" y="1193"/>
                </a:lnTo>
                <a:lnTo>
                  <a:pt x="708" y="1195"/>
                </a:lnTo>
                <a:lnTo>
                  <a:pt x="715" y="1195"/>
                </a:lnTo>
                <a:lnTo>
                  <a:pt x="729" y="1195"/>
                </a:lnTo>
                <a:lnTo>
                  <a:pt x="739" y="1194"/>
                </a:lnTo>
                <a:lnTo>
                  <a:pt x="743" y="1193"/>
                </a:lnTo>
                <a:lnTo>
                  <a:pt x="743" y="1193"/>
                </a:lnTo>
                <a:lnTo>
                  <a:pt x="752" y="1300"/>
                </a:lnTo>
                <a:lnTo>
                  <a:pt x="752" y="1300"/>
                </a:lnTo>
                <a:lnTo>
                  <a:pt x="754" y="1324"/>
                </a:lnTo>
                <a:lnTo>
                  <a:pt x="758" y="1344"/>
                </a:lnTo>
                <a:lnTo>
                  <a:pt x="760" y="1362"/>
                </a:lnTo>
                <a:lnTo>
                  <a:pt x="761" y="1372"/>
                </a:lnTo>
                <a:lnTo>
                  <a:pt x="761" y="1372"/>
                </a:lnTo>
                <a:lnTo>
                  <a:pt x="763" y="1379"/>
                </a:lnTo>
                <a:lnTo>
                  <a:pt x="768" y="1389"/>
                </a:lnTo>
                <a:lnTo>
                  <a:pt x="781" y="1419"/>
                </a:lnTo>
                <a:lnTo>
                  <a:pt x="796" y="1449"/>
                </a:lnTo>
                <a:lnTo>
                  <a:pt x="800" y="1459"/>
                </a:lnTo>
                <a:lnTo>
                  <a:pt x="801" y="1466"/>
                </a:lnTo>
                <a:lnTo>
                  <a:pt x="801" y="1466"/>
                </a:lnTo>
                <a:lnTo>
                  <a:pt x="801" y="1478"/>
                </a:lnTo>
                <a:lnTo>
                  <a:pt x="803" y="1496"/>
                </a:lnTo>
                <a:lnTo>
                  <a:pt x="806" y="1519"/>
                </a:lnTo>
                <a:lnTo>
                  <a:pt x="806" y="1519"/>
                </a:lnTo>
                <a:lnTo>
                  <a:pt x="803" y="1518"/>
                </a:lnTo>
                <a:lnTo>
                  <a:pt x="797" y="1518"/>
                </a:lnTo>
                <a:lnTo>
                  <a:pt x="795" y="1518"/>
                </a:lnTo>
                <a:lnTo>
                  <a:pt x="791" y="1518"/>
                </a:lnTo>
                <a:lnTo>
                  <a:pt x="789" y="1520"/>
                </a:lnTo>
                <a:lnTo>
                  <a:pt x="788" y="1524"/>
                </a:lnTo>
                <a:lnTo>
                  <a:pt x="788" y="1524"/>
                </a:lnTo>
                <a:lnTo>
                  <a:pt x="788" y="1528"/>
                </a:lnTo>
                <a:lnTo>
                  <a:pt x="789" y="1533"/>
                </a:lnTo>
                <a:lnTo>
                  <a:pt x="792" y="1543"/>
                </a:lnTo>
                <a:lnTo>
                  <a:pt x="797" y="1555"/>
                </a:lnTo>
                <a:lnTo>
                  <a:pt x="792" y="1582"/>
                </a:lnTo>
                <a:lnTo>
                  <a:pt x="792" y="1582"/>
                </a:lnTo>
                <a:lnTo>
                  <a:pt x="790" y="1583"/>
                </a:lnTo>
                <a:lnTo>
                  <a:pt x="784" y="1586"/>
                </a:lnTo>
                <a:lnTo>
                  <a:pt x="781" y="1591"/>
                </a:lnTo>
                <a:lnTo>
                  <a:pt x="779" y="1595"/>
                </a:lnTo>
                <a:lnTo>
                  <a:pt x="776" y="1601"/>
                </a:lnTo>
                <a:lnTo>
                  <a:pt x="774" y="1609"/>
                </a:lnTo>
                <a:lnTo>
                  <a:pt x="774" y="1609"/>
                </a:lnTo>
                <a:lnTo>
                  <a:pt x="774" y="1613"/>
                </a:lnTo>
                <a:lnTo>
                  <a:pt x="776" y="1616"/>
                </a:lnTo>
                <a:lnTo>
                  <a:pt x="778" y="1620"/>
                </a:lnTo>
                <a:lnTo>
                  <a:pt x="780" y="1623"/>
                </a:lnTo>
                <a:lnTo>
                  <a:pt x="787" y="1629"/>
                </a:lnTo>
                <a:lnTo>
                  <a:pt x="796" y="1632"/>
                </a:lnTo>
                <a:lnTo>
                  <a:pt x="805" y="1635"/>
                </a:lnTo>
                <a:lnTo>
                  <a:pt x="811" y="1638"/>
                </a:lnTo>
                <a:lnTo>
                  <a:pt x="819" y="1640"/>
                </a:lnTo>
                <a:lnTo>
                  <a:pt x="819" y="1640"/>
                </a:lnTo>
                <a:lnTo>
                  <a:pt x="821" y="1642"/>
                </a:lnTo>
                <a:lnTo>
                  <a:pt x="828" y="1648"/>
                </a:lnTo>
                <a:lnTo>
                  <a:pt x="838" y="1653"/>
                </a:lnTo>
                <a:lnTo>
                  <a:pt x="844" y="1657"/>
                </a:lnTo>
                <a:lnTo>
                  <a:pt x="850" y="1658"/>
                </a:lnTo>
                <a:lnTo>
                  <a:pt x="850" y="1658"/>
                </a:lnTo>
                <a:lnTo>
                  <a:pt x="865" y="1659"/>
                </a:lnTo>
                <a:lnTo>
                  <a:pt x="872" y="1659"/>
                </a:lnTo>
                <a:lnTo>
                  <a:pt x="877" y="1657"/>
                </a:lnTo>
                <a:lnTo>
                  <a:pt x="883" y="1654"/>
                </a:lnTo>
                <a:lnTo>
                  <a:pt x="887" y="1651"/>
                </a:lnTo>
                <a:lnTo>
                  <a:pt x="890" y="1647"/>
                </a:lnTo>
                <a:lnTo>
                  <a:pt x="891" y="1640"/>
                </a:lnTo>
                <a:lnTo>
                  <a:pt x="891" y="1640"/>
                </a:lnTo>
                <a:lnTo>
                  <a:pt x="888" y="1624"/>
                </a:lnTo>
                <a:lnTo>
                  <a:pt x="886" y="1611"/>
                </a:lnTo>
                <a:lnTo>
                  <a:pt x="882" y="1595"/>
                </a:lnTo>
                <a:lnTo>
                  <a:pt x="868" y="1551"/>
                </a:lnTo>
                <a:lnTo>
                  <a:pt x="895" y="1443"/>
                </a:lnTo>
                <a:lnTo>
                  <a:pt x="895" y="1443"/>
                </a:lnTo>
                <a:lnTo>
                  <a:pt x="900" y="1424"/>
                </a:lnTo>
                <a:lnTo>
                  <a:pt x="903" y="1410"/>
                </a:lnTo>
                <a:lnTo>
                  <a:pt x="904" y="1403"/>
                </a:lnTo>
                <a:lnTo>
                  <a:pt x="904" y="1399"/>
                </a:lnTo>
                <a:lnTo>
                  <a:pt x="904" y="1399"/>
                </a:lnTo>
                <a:lnTo>
                  <a:pt x="903" y="1379"/>
                </a:lnTo>
                <a:lnTo>
                  <a:pt x="902" y="1342"/>
                </a:lnTo>
                <a:lnTo>
                  <a:pt x="900" y="1291"/>
                </a:lnTo>
                <a:lnTo>
                  <a:pt x="935" y="1206"/>
                </a:lnTo>
                <a:lnTo>
                  <a:pt x="935" y="1206"/>
                </a:lnTo>
                <a:lnTo>
                  <a:pt x="938" y="1209"/>
                </a:lnTo>
                <a:lnTo>
                  <a:pt x="942" y="1213"/>
                </a:lnTo>
                <a:lnTo>
                  <a:pt x="951" y="1218"/>
                </a:lnTo>
                <a:lnTo>
                  <a:pt x="957" y="1219"/>
                </a:lnTo>
                <a:lnTo>
                  <a:pt x="962" y="1220"/>
                </a:lnTo>
                <a:lnTo>
                  <a:pt x="962" y="1220"/>
                </a:lnTo>
                <a:lnTo>
                  <a:pt x="975" y="1221"/>
                </a:lnTo>
                <a:lnTo>
                  <a:pt x="986" y="1221"/>
                </a:lnTo>
                <a:lnTo>
                  <a:pt x="990" y="1221"/>
                </a:lnTo>
                <a:lnTo>
                  <a:pt x="992" y="1220"/>
                </a:lnTo>
                <a:lnTo>
                  <a:pt x="995" y="1218"/>
                </a:lnTo>
                <a:lnTo>
                  <a:pt x="994" y="1215"/>
                </a:lnTo>
                <a:lnTo>
                  <a:pt x="994" y="1215"/>
                </a:lnTo>
                <a:lnTo>
                  <a:pt x="991" y="1211"/>
                </a:lnTo>
                <a:lnTo>
                  <a:pt x="989" y="1203"/>
                </a:lnTo>
                <a:lnTo>
                  <a:pt x="985" y="1181"/>
                </a:lnTo>
                <a:lnTo>
                  <a:pt x="980" y="1161"/>
                </a:lnTo>
                <a:lnTo>
                  <a:pt x="978" y="1153"/>
                </a:lnTo>
                <a:lnTo>
                  <a:pt x="976" y="1148"/>
                </a:lnTo>
                <a:lnTo>
                  <a:pt x="976" y="1148"/>
                </a:lnTo>
                <a:lnTo>
                  <a:pt x="973" y="1145"/>
                </a:lnTo>
                <a:lnTo>
                  <a:pt x="972" y="1138"/>
                </a:lnTo>
                <a:lnTo>
                  <a:pt x="969" y="1122"/>
                </a:lnTo>
                <a:lnTo>
                  <a:pt x="967" y="1104"/>
                </a:lnTo>
                <a:lnTo>
                  <a:pt x="967" y="1095"/>
                </a:lnTo>
                <a:lnTo>
                  <a:pt x="967" y="1095"/>
                </a:lnTo>
                <a:lnTo>
                  <a:pt x="976" y="1048"/>
                </a:lnTo>
                <a:lnTo>
                  <a:pt x="985" y="1005"/>
                </a:lnTo>
                <a:lnTo>
                  <a:pt x="985" y="1005"/>
                </a:lnTo>
                <a:lnTo>
                  <a:pt x="978" y="960"/>
                </a:lnTo>
                <a:lnTo>
                  <a:pt x="973" y="927"/>
                </a:lnTo>
                <a:lnTo>
                  <a:pt x="971" y="907"/>
                </a:lnTo>
                <a:lnTo>
                  <a:pt x="971" y="809"/>
                </a:lnTo>
                <a:lnTo>
                  <a:pt x="1003" y="867"/>
                </a:lnTo>
                <a:lnTo>
                  <a:pt x="1029" y="907"/>
                </a:lnTo>
                <a:lnTo>
                  <a:pt x="1029" y="907"/>
                </a:lnTo>
                <a:lnTo>
                  <a:pt x="1032" y="939"/>
                </a:lnTo>
                <a:lnTo>
                  <a:pt x="1034" y="965"/>
                </a:lnTo>
                <a:lnTo>
                  <a:pt x="1034" y="983"/>
                </a:lnTo>
                <a:lnTo>
                  <a:pt x="1034" y="983"/>
                </a:lnTo>
                <a:lnTo>
                  <a:pt x="1028" y="1058"/>
                </a:lnTo>
                <a:lnTo>
                  <a:pt x="1026" y="1112"/>
                </a:lnTo>
                <a:lnTo>
                  <a:pt x="1025" y="1135"/>
                </a:lnTo>
                <a:lnTo>
                  <a:pt x="1025" y="1153"/>
                </a:lnTo>
                <a:lnTo>
                  <a:pt x="1025" y="1153"/>
                </a:lnTo>
                <a:lnTo>
                  <a:pt x="1026" y="1167"/>
                </a:lnTo>
                <a:lnTo>
                  <a:pt x="1027" y="1182"/>
                </a:lnTo>
                <a:lnTo>
                  <a:pt x="1030" y="1195"/>
                </a:lnTo>
                <a:lnTo>
                  <a:pt x="1033" y="1206"/>
                </a:lnTo>
                <a:lnTo>
                  <a:pt x="1036" y="1217"/>
                </a:lnTo>
                <a:lnTo>
                  <a:pt x="1038" y="1223"/>
                </a:lnTo>
                <a:lnTo>
                  <a:pt x="1041" y="1228"/>
                </a:lnTo>
                <a:lnTo>
                  <a:pt x="1043" y="1229"/>
                </a:lnTo>
                <a:lnTo>
                  <a:pt x="1043" y="1229"/>
                </a:lnTo>
                <a:lnTo>
                  <a:pt x="1053" y="1222"/>
                </a:lnTo>
                <a:lnTo>
                  <a:pt x="1073" y="1209"/>
                </a:lnTo>
                <a:lnTo>
                  <a:pt x="1084" y="1203"/>
                </a:lnTo>
                <a:lnTo>
                  <a:pt x="1096" y="1198"/>
                </a:lnTo>
                <a:lnTo>
                  <a:pt x="1108" y="1194"/>
                </a:lnTo>
                <a:lnTo>
                  <a:pt x="1113" y="1193"/>
                </a:lnTo>
                <a:lnTo>
                  <a:pt x="1119" y="1193"/>
                </a:lnTo>
                <a:lnTo>
                  <a:pt x="1119" y="1193"/>
                </a:lnTo>
                <a:lnTo>
                  <a:pt x="1129" y="1195"/>
                </a:lnTo>
                <a:lnTo>
                  <a:pt x="1140" y="1198"/>
                </a:lnTo>
                <a:lnTo>
                  <a:pt x="1160" y="1202"/>
                </a:lnTo>
                <a:lnTo>
                  <a:pt x="1169" y="1202"/>
                </a:lnTo>
                <a:lnTo>
                  <a:pt x="1172" y="1202"/>
                </a:lnTo>
                <a:lnTo>
                  <a:pt x="1176" y="1201"/>
                </a:lnTo>
                <a:lnTo>
                  <a:pt x="1178" y="1199"/>
                </a:lnTo>
                <a:lnTo>
                  <a:pt x="1180" y="1196"/>
                </a:lnTo>
                <a:lnTo>
                  <a:pt x="1181" y="1193"/>
                </a:lnTo>
                <a:lnTo>
                  <a:pt x="1181" y="1189"/>
                </a:lnTo>
                <a:lnTo>
                  <a:pt x="1181" y="1189"/>
                </a:lnTo>
                <a:lnTo>
                  <a:pt x="1179" y="1113"/>
                </a:lnTo>
                <a:lnTo>
                  <a:pt x="1178" y="1072"/>
                </a:lnTo>
                <a:lnTo>
                  <a:pt x="1177" y="1050"/>
                </a:lnTo>
                <a:lnTo>
                  <a:pt x="1177" y="1050"/>
                </a:lnTo>
                <a:lnTo>
                  <a:pt x="1176" y="1022"/>
                </a:lnTo>
                <a:lnTo>
                  <a:pt x="1175" y="971"/>
                </a:lnTo>
                <a:lnTo>
                  <a:pt x="1172" y="898"/>
                </a:lnTo>
                <a:lnTo>
                  <a:pt x="1231" y="871"/>
                </a:lnTo>
                <a:lnTo>
                  <a:pt x="1231" y="871"/>
                </a:lnTo>
                <a:lnTo>
                  <a:pt x="1245" y="870"/>
                </a:lnTo>
                <a:lnTo>
                  <a:pt x="1255" y="869"/>
                </a:lnTo>
                <a:lnTo>
                  <a:pt x="1260" y="868"/>
                </a:lnTo>
                <a:lnTo>
                  <a:pt x="1262" y="867"/>
                </a:lnTo>
                <a:lnTo>
                  <a:pt x="1262" y="867"/>
                </a:lnTo>
                <a:lnTo>
                  <a:pt x="1264" y="865"/>
                </a:lnTo>
                <a:lnTo>
                  <a:pt x="1264" y="862"/>
                </a:lnTo>
                <a:lnTo>
                  <a:pt x="1262" y="859"/>
                </a:lnTo>
                <a:lnTo>
                  <a:pt x="1257" y="853"/>
                </a:lnTo>
                <a:lnTo>
                  <a:pt x="1257" y="853"/>
                </a:lnTo>
                <a:lnTo>
                  <a:pt x="1250" y="846"/>
                </a:lnTo>
                <a:lnTo>
                  <a:pt x="1241" y="839"/>
                </a:lnTo>
                <a:lnTo>
                  <a:pt x="1235" y="836"/>
                </a:lnTo>
                <a:lnTo>
                  <a:pt x="1230" y="833"/>
                </a:lnTo>
                <a:lnTo>
                  <a:pt x="1223" y="831"/>
                </a:lnTo>
                <a:lnTo>
                  <a:pt x="1217" y="831"/>
                </a:lnTo>
                <a:lnTo>
                  <a:pt x="1217" y="831"/>
                </a:lnTo>
                <a:lnTo>
                  <a:pt x="1204" y="832"/>
                </a:lnTo>
                <a:lnTo>
                  <a:pt x="1188" y="836"/>
                </a:lnTo>
                <a:lnTo>
                  <a:pt x="1172" y="840"/>
                </a:lnTo>
                <a:lnTo>
                  <a:pt x="1146" y="845"/>
                </a:lnTo>
                <a:lnTo>
                  <a:pt x="1061" y="845"/>
                </a:lnTo>
                <a:lnTo>
                  <a:pt x="1016" y="755"/>
                </a:lnTo>
                <a:lnTo>
                  <a:pt x="1029" y="733"/>
                </a:lnTo>
                <a:lnTo>
                  <a:pt x="1029" y="733"/>
                </a:lnTo>
                <a:lnTo>
                  <a:pt x="1024" y="726"/>
                </a:lnTo>
                <a:lnTo>
                  <a:pt x="1011" y="712"/>
                </a:lnTo>
                <a:lnTo>
                  <a:pt x="1004" y="703"/>
                </a:lnTo>
                <a:lnTo>
                  <a:pt x="996" y="695"/>
                </a:lnTo>
                <a:lnTo>
                  <a:pt x="987" y="688"/>
                </a:lnTo>
                <a:lnTo>
                  <a:pt x="980" y="684"/>
                </a:lnTo>
                <a:lnTo>
                  <a:pt x="980" y="684"/>
                </a:lnTo>
                <a:lnTo>
                  <a:pt x="966" y="679"/>
                </a:lnTo>
                <a:lnTo>
                  <a:pt x="951" y="676"/>
                </a:lnTo>
                <a:lnTo>
                  <a:pt x="935" y="675"/>
                </a:lnTo>
                <a:lnTo>
                  <a:pt x="909" y="679"/>
                </a:lnTo>
                <a:lnTo>
                  <a:pt x="900" y="652"/>
                </a:lnTo>
                <a:lnTo>
                  <a:pt x="900" y="652"/>
                </a:lnTo>
                <a:lnTo>
                  <a:pt x="902" y="653"/>
                </a:lnTo>
                <a:lnTo>
                  <a:pt x="904" y="655"/>
                </a:lnTo>
                <a:lnTo>
                  <a:pt x="907" y="653"/>
                </a:lnTo>
                <a:lnTo>
                  <a:pt x="911" y="650"/>
                </a:lnTo>
                <a:lnTo>
                  <a:pt x="916" y="645"/>
                </a:lnTo>
                <a:lnTo>
                  <a:pt x="923" y="636"/>
                </a:lnTo>
                <a:lnTo>
                  <a:pt x="931" y="621"/>
                </a:lnTo>
                <a:lnTo>
                  <a:pt x="931" y="621"/>
                </a:lnTo>
                <a:lnTo>
                  <a:pt x="934" y="612"/>
                </a:lnTo>
                <a:lnTo>
                  <a:pt x="938" y="602"/>
                </a:lnTo>
                <a:lnTo>
                  <a:pt x="939" y="592"/>
                </a:lnTo>
                <a:lnTo>
                  <a:pt x="940" y="581"/>
                </a:lnTo>
                <a:lnTo>
                  <a:pt x="941" y="559"/>
                </a:lnTo>
                <a:lnTo>
                  <a:pt x="940" y="537"/>
                </a:lnTo>
                <a:lnTo>
                  <a:pt x="937" y="517"/>
                </a:lnTo>
                <a:lnTo>
                  <a:pt x="934" y="502"/>
                </a:lnTo>
                <a:lnTo>
                  <a:pt x="931" y="487"/>
                </a:lnTo>
                <a:lnTo>
                  <a:pt x="931" y="487"/>
                </a:lnTo>
                <a:lnTo>
                  <a:pt x="926" y="480"/>
                </a:lnTo>
                <a:lnTo>
                  <a:pt x="922" y="474"/>
                </a:lnTo>
                <a:lnTo>
                  <a:pt x="916" y="466"/>
                </a:lnTo>
                <a:lnTo>
                  <a:pt x="909" y="458"/>
                </a:lnTo>
                <a:lnTo>
                  <a:pt x="900" y="451"/>
                </a:lnTo>
                <a:lnTo>
                  <a:pt x="895" y="449"/>
                </a:lnTo>
                <a:lnTo>
                  <a:pt x="891" y="448"/>
                </a:lnTo>
                <a:lnTo>
                  <a:pt x="886" y="447"/>
                </a:lnTo>
                <a:lnTo>
                  <a:pt x="882" y="447"/>
                </a:lnTo>
                <a:lnTo>
                  <a:pt x="882" y="447"/>
                </a:lnTo>
                <a:lnTo>
                  <a:pt x="858" y="449"/>
                </a:lnTo>
                <a:lnTo>
                  <a:pt x="831" y="450"/>
                </a:lnTo>
                <a:lnTo>
                  <a:pt x="801" y="451"/>
                </a:lnTo>
                <a:lnTo>
                  <a:pt x="801" y="451"/>
                </a:lnTo>
                <a:lnTo>
                  <a:pt x="796" y="456"/>
                </a:lnTo>
                <a:lnTo>
                  <a:pt x="783" y="466"/>
                </a:lnTo>
                <a:lnTo>
                  <a:pt x="777" y="475"/>
                </a:lnTo>
                <a:lnTo>
                  <a:pt x="770" y="484"/>
                </a:lnTo>
                <a:lnTo>
                  <a:pt x="764" y="494"/>
                </a:lnTo>
                <a:lnTo>
                  <a:pt x="761" y="505"/>
                </a:lnTo>
                <a:lnTo>
                  <a:pt x="761" y="505"/>
                </a:lnTo>
                <a:lnTo>
                  <a:pt x="757" y="531"/>
                </a:lnTo>
                <a:lnTo>
                  <a:pt x="754" y="557"/>
                </a:lnTo>
                <a:lnTo>
                  <a:pt x="752" y="581"/>
                </a:lnTo>
                <a:lnTo>
                  <a:pt x="752" y="594"/>
                </a:lnTo>
                <a:lnTo>
                  <a:pt x="752" y="594"/>
                </a:lnTo>
                <a:lnTo>
                  <a:pt x="757" y="628"/>
                </a:lnTo>
                <a:lnTo>
                  <a:pt x="761" y="652"/>
                </a:lnTo>
                <a:lnTo>
                  <a:pt x="761" y="652"/>
                </a:lnTo>
                <a:lnTo>
                  <a:pt x="763" y="646"/>
                </a:lnTo>
                <a:lnTo>
                  <a:pt x="768" y="636"/>
                </a:lnTo>
                <a:lnTo>
                  <a:pt x="774" y="621"/>
                </a:lnTo>
                <a:lnTo>
                  <a:pt x="806" y="652"/>
                </a:lnTo>
                <a:lnTo>
                  <a:pt x="806" y="661"/>
                </a:lnTo>
                <a:lnTo>
                  <a:pt x="774" y="657"/>
                </a:lnTo>
                <a:lnTo>
                  <a:pt x="761" y="661"/>
                </a:lnTo>
                <a:lnTo>
                  <a:pt x="761" y="661"/>
                </a:lnTo>
                <a:lnTo>
                  <a:pt x="759" y="659"/>
                </a:lnTo>
                <a:lnTo>
                  <a:pt x="753" y="656"/>
                </a:lnTo>
                <a:lnTo>
                  <a:pt x="749" y="655"/>
                </a:lnTo>
                <a:lnTo>
                  <a:pt x="744" y="653"/>
                </a:lnTo>
                <a:lnTo>
                  <a:pt x="740" y="655"/>
                </a:lnTo>
                <a:lnTo>
                  <a:pt x="734" y="657"/>
                </a:lnTo>
                <a:lnTo>
                  <a:pt x="734" y="657"/>
                </a:lnTo>
                <a:lnTo>
                  <a:pt x="729" y="661"/>
                </a:lnTo>
                <a:lnTo>
                  <a:pt x="722" y="667"/>
                </a:lnTo>
                <a:lnTo>
                  <a:pt x="708" y="680"/>
                </a:lnTo>
                <a:lnTo>
                  <a:pt x="694" y="697"/>
                </a:lnTo>
                <a:lnTo>
                  <a:pt x="663" y="733"/>
                </a:lnTo>
                <a:lnTo>
                  <a:pt x="672" y="670"/>
                </a:lnTo>
                <a:lnTo>
                  <a:pt x="689" y="630"/>
                </a:lnTo>
                <a:lnTo>
                  <a:pt x="676" y="603"/>
                </a:lnTo>
                <a:lnTo>
                  <a:pt x="654" y="581"/>
                </a:lnTo>
                <a:lnTo>
                  <a:pt x="654" y="581"/>
                </a:lnTo>
                <a:lnTo>
                  <a:pt x="664" y="566"/>
                </a:lnTo>
                <a:lnTo>
                  <a:pt x="676" y="545"/>
                </a:lnTo>
                <a:lnTo>
                  <a:pt x="676" y="545"/>
                </a:lnTo>
                <a:lnTo>
                  <a:pt x="678" y="540"/>
                </a:lnTo>
                <a:lnTo>
                  <a:pt x="680" y="529"/>
                </a:lnTo>
                <a:lnTo>
                  <a:pt x="685" y="504"/>
                </a:lnTo>
                <a:lnTo>
                  <a:pt x="689" y="469"/>
                </a:lnTo>
                <a:lnTo>
                  <a:pt x="685" y="389"/>
                </a:lnTo>
                <a:lnTo>
                  <a:pt x="685" y="389"/>
                </a:lnTo>
                <a:lnTo>
                  <a:pt x="687" y="374"/>
                </a:lnTo>
                <a:lnTo>
                  <a:pt x="688" y="359"/>
                </a:lnTo>
                <a:lnTo>
                  <a:pt x="689" y="341"/>
                </a:lnTo>
                <a:lnTo>
                  <a:pt x="688" y="322"/>
                </a:lnTo>
                <a:lnTo>
                  <a:pt x="687" y="304"/>
                </a:lnTo>
                <a:lnTo>
                  <a:pt x="685" y="295"/>
                </a:lnTo>
                <a:lnTo>
                  <a:pt x="683" y="288"/>
                </a:lnTo>
                <a:lnTo>
                  <a:pt x="679" y="281"/>
                </a:lnTo>
                <a:lnTo>
                  <a:pt x="676" y="277"/>
                </a:lnTo>
                <a:lnTo>
                  <a:pt x="676" y="277"/>
                </a:lnTo>
                <a:lnTo>
                  <a:pt x="667" y="270"/>
                </a:lnTo>
                <a:lnTo>
                  <a:pt x="656" y="264"/>
                </a:lnTo>
                <a:lnTo>
                  <a:pt x="645" y="259"/>
                </a:lnTo>
                <a:lnTo>
                  <a:pt x="635" y="256"/>
                </a:lnTo>
                <a:lnTo>
                  <a:pt x="617" y="251"/>
                </a:lnTo>
                <a:lnTo>
                  <a:pt x="609" y="250"/>
                </a:lnTo>
                <a:lnTo>
                  <a:pt x="609" y="250"/>
                </a:lnTo>
                <a:lnTo>
                  <a:pt x="612" y="237"/>
                </a:lnTo>
                <a:lnTo>
                  <a:pt x="619" y="204"/>
                </a:lnTo>
                <a:lnTo>
                  <a:pt x="621" y="185"/>
                </a:lnTo>
                <a:lnTo>
                  <a:pt x="623" y="168"/>
                </a:lnTo>
                <a:lnTo>
                  <a:pt x="623" y="151"/>
                </a:lnTo>
                <a:lnTo>
                  <a:pt x="623" y="144"/>
                </a:lnTo>
                <a:lnTo>
                  <a:pt x="622" y="138"/>
                </a:lnTo>
                <a:lnTo>
                  <a:pt x="622" y="138"/>
                </a:lnTo>
                <a:lnTo>
                  <a:pt x="617" y="119"/>
                </a:lnTo>
                <a:lnTo>
                  <a:pt x="610" y="103"/>
                </a:lnTo>
                <a:lnTo>
                  <a:pt x="607" y="90"/>
                </a:lnTo>
                <a:lnTo>
                  <a:pt x="604" y="85"/>
                </a:lnTo>
                <a:lnTo>
                  <a:pt x="604" y="85"/>
                </a:lnTo>
                <a:lnTo>
                  <a:pt x="604" y="80"/>
                </a:lnTo>
                <a:lnTo>
                  <a:pt x="606" y="73"/>
                </a:lnTo>
                <a:lnTo>
                  <a:pt x="604" y="68"/>
                </a:lnTo>
                <a:lnTo>
                  <a:pt x="602" y="62"/>
                </a:lnTo>
                <a:lnTo>
                  <a:pt x="600" y="56"/>
                </a:lnTo>
                <a:lnTo>
                  <a:pt x="595" y="49"/>
                </a:lnTo>
                <a:lnTo>
                  <a:pt x="595" y="49"/>
                </a:lnTo>
                <a:lnTo>
                  <a:pt x="590" y="42"/>
                </a:lnTo>
                <a:lnTo>
                  <a:pt x="584" y="35"/>
                </a:lnTo>
                <a:lnTo>
                  <a:pt x="571" y="23"/>
                </a:lnTo>
                <a:lnTo>
                  <a:pt x="559" y="13"/>
                </a:lnTo>
                <a:lnTo>
                  <a:pt x="551" y="9"/>
                </a:lnTo>
                <a:lnTo>
                  <a:pt x="551" y="9"/>
                </a:lnTo>
                <a:lnTo>
                  <a:pt x="543" y="6"/>
                </a:lnTo>
                <a:lnTo>
                  <a:pt x="532" y="2"/>
                </a:lnTo>
                <a:lnTo>
                  <a:pt x="521" y="0"/>
                </a:lnTo>
                <a:lnTo>
                  <a:pt x="515" y="0"/>
                </a:lnTo>
                <a:lnTo>
                  <a:pt x="511" y="0"/>
                </a:lnTo>
                <a:lnTo>
                  <a:pt x="511" y="0"/>
                </a:lnTo>
                <a:lnTo>
                  <a:pt x="498" y="1"/>
                </a:lnTo>
                <a:lnTo>
                  <a:pt x="480" y="3"/>
                </a:lnTo>
                <a:lnTo>
                  <a:pt x="471" y="4"/>
                </a:lnTo>
                <a:lnTo>
                  <a:pt x="462" y="7"/>
                </a:lnTo>
                <a:lnTo>
                  <a:pt x="453" y="10"/>
                </a:lnTo>
                <a:lnTo>
                  <a:pt x="448" y="13"/>
                </a:lnTo>
                <a:lnTo>
                  <a:pt x="448" y="13"/>
                </a:lnTo>
                <a:lnTo>
                  <a:pt x="442" y="18"/>
                </a:lnTo>
                <a:lnTo>
                  <a:pt x="437" y="25"/>
                </a:lnTo>
                <a:lnTo>
                  <a:pt x="426" y="38"/>
                </a:lnTo>
                <a:lnTo>
                  <a:pt x="417" y="50"/>
                </a:lnTo>
                <a:lnTo>
                  <a:pt x="412" y="58"/>
                </a:lnTo>
                <a:lnTo>
                  <a:pt x="412" y="58"/>
                </a:lnTo>
                <a:lnTo>
                  <a:pt x="403" y="89"/>
                </a:lnTo>
                <a:lnTo>
                  <a:pt x="394" y="125"/>
                </a:lnTo>
                <a:lnTo>
                  <a:pt x="394" y="125"/>
                </a:lnTo>
                <a:lnTo>
                  <a:pt x="395" y="161"/>
                </a:lnTo>
                <a:lnTo>
                  <a:pt x="395" y="184"/>
                </a:lnTo>
                <a:lnTo>
                  <a:pt x="395" y="193"/>
                </a:lnTo>
                <a:lnTo>
                  <a:pt x="394" y="197"/>
                </a:lnTo>
                <a:lnTo>
                  <a:pt x="394" y="197"/>
                </a:lnTo>
                <a:lnTo>
                  <a:pt x="392" y="199"/>
                </a:lnTo>
                <a:lnTo>
                  <a:pt x="391" y="203"/>
                </a:lnTo>
                <a:lnTo>
                  <a:pt x="390" y="208"/>
                </a:lnTo>
                <a:lnTo>
                  <a:pt x="390" y="210"/>
                </a:lnTo>
                <a:lnTo>
                  <a:pt x="390" y="210"/>
                </a:lnTo>
                <a:lnTo>
                  <a:pt x="382" y="216"/>
                </a:lnTo>
                <a:lnTo>
                  <a:pt x="361" y="229"/>
                </a:lnTo>
                <a:lnTo>
                  <a:pt x="336" y="242"/>
                </a:lnTo>
                <a:lnTo>
                  <a:pt x="326" y="248"/>
                </a:lnTo>
                <a:lnTo>
                  <a:pt x="318" y="250"/>
                </a:lnTo>
                <a:lnTo>
                  <a:pt x="318" y="250"/>
                </a:lnTo>
                <a:lnTo>
                  <a:pt x="307" y="252"/>
                </a:lnTo>
                <a:lnTo>
                  <a:pt x="298" y="257"/>
                </a:lnTo>
                <a:lnTo>
                  <a:pt x="290" y="260"/>
                </a:lnTo>
                <a:lnTo>
                  <a:pt x="287" y="264"/>
                </a:lnTo>
                <a:lnTo>
                  <a:pt x="287" y="264"/>
                </a:lnTo>
                <a:lnTo>
                  <a:pt x="286" y="268"/>
                </a:lnTo>
                <a:lnTo>
                  <a:pt x="286" y="276"/>
                </a:lnTo>
                <a:lnTo>
                  <a:pt x="286" y="298"/>
                </a:lnTo>
                <a:lnTo>
                  <a:pt x="287" y="331"/>
                </a:lnTo>
                <a:lnTo>
                  <a:pt x="287" y="331"/>
                </a:lnTo>
                <a:lnTo>
                  <a:pt x="273" y="354"/>
                </a:lnTo>
                <a:lnTo>
                  <a:pt x="265" y="372"/>
                </a:lnTo>
                <a:lnTo>
                  <a:pt x="261" y="379"/>
                </a:lnTo>
                <a:lnTo>
                  <a:pt x="260" y="384"/>
                </a:lnTo>
                <a:lnTo>
                  <a:pt x="260" y="384"/>
                </a:lnTo>
                <a:lnTo>
                  <a:pt x="258" y="402"/>
                </a:lnTo>
                <a:lnTo>
                  <a:pt x="257" y="418"/>
                </a:lnTo>
                <a:lnTo>
                  <a:pt x="257" y="436"/>
                </a:lnTo>
                <a:lnTo>
                  <a:pt x="258" y="455"/>
                </a:lnTo>
                <a:lnTo>
                  <a:pt x="259" y="475"/>
                </a:lnTo>
                <a:lnTo>
                  <a:pt x="263" y="493"/>
                </a:lnTo>
                <a:lnTo>
                  <a:pt x="266" y="502"/>
                </a:lnTo>
                <a:lnTo>
                  <a:pt x="269" y="509"/>
                </a:lnTo>
                <a:lnTo>
                  <a:pt x="269" y="509"/>
                </a:lnTo>
                <a:lnTo>
                  <a:pt x="276" y="524"/>
                </a:lnTo>
                <a:lnTo>
                  <a:pt x="280" y="537"/>
                </a:lnTo>
                <a:lnTo>
                  <a:pt x="284" y="548"/>
                </a:lnTo>
                <a:lnTo>
                  <a:pt x="286" y="559"/>
                </a:lnTo>
                <a:lnTo>
                  <a:pt x="289" y="574"/>
                </a:lnTo>
                <a:lnTo>
                  <a:pt x="290" y="579"/>
                </a:lnTo>
                <a:lnTo>
                  <a:pt x="291" y="581"/>
                </a:lnTo>
                <a:lnTo>
                  <a:pt x="291" y="581"/>
                </a:lnTo>
                <a:lnTo>
                  <a:pt x="301" y="586"/>
                </a:lnTo>
                <a:lnTo>
                  <a:pt x="305" y="589"/>
                </a:lnTo>
                <a:lnTo>
                  <a:pt x="305" y="589"/>
                </a:lnTo>
                <a:lnTo>
                  <a:pt x="305" y="590"/>
                </a:lnTo>
                <a:lnTo>
                  <a:pt x="305" y="590"/>
                </a:lnTo>
                <a:lnTo>
                  <a:pt x="300" y="595"/>
                </a:lnTo>
                <a:lnTo>
                  <a:pt x="294" y="607"/>
                </a:lnTo>
                <a:lnTo>
                  <a:pt x="282" y="626"/>
                </a:lnTo>
                <a:lnTo>
                  <a:pt x="282" y="626"/>
                </a:lnTo>
                <a:lnTo>
                  <a:pt x="280" y="633"/>
                </a:lnTo>
                <a:lnTo>
                  <a:pt x="277" y="645"/>
                </a:lnTo>
                <a:lnTo>
                  <a:pt x="273" y="661"/>
                </a:lnTo>
                <a:lnTo>
                  <a:pt x="273" y="661"/>
                </a:lnTo>
                <a:lnTo>
                  <a:pt x="256" y="693"/>
                </a:lnTo>
                <a:lnTo>
                  <a:pt x="242" y="715"/>
                </a:lnTo>
                <a:lnTo>
                  <a:pt x="233" y="728"/>
                </a:lnTo>
                <a:lnTo>
                  <a:pt x="233" y="728"/>
                </a:lnTo>
                <a:lnTo>
                  <a:pt x="230" y="733"/>
                </a:lnTo>
                <a:lnTo>
                  <a:pt x="225" y="742"/>
                </a:lnTo>
                <a:lnTo>
                  <a:pt x="212" y="766"/>
                </a:lnTo>
                <a:lnTo>
                  <a:pt x="193" y="804"/>
                </a:lnTo>
                <a:lnTo>
                  <a:pt x="193" y="804"/>
                </a:lnTo>
                <a:lnTo>
                  <a:pt x="185" y="822"/>
                </a:lnTo>
                <a:lnTo>
                  <a:pt x="171" y="857"/>
                </a:lnTo>
                <a:lnTo>
                  <a:pt x="164" y="877"/>
                </a:lnTo>
                <a:lnTo>
                  <a:pt x="158" y="896"/>
                </a:lnTo>
                <a:lnTo>
                  <a:pt x="157" y="905"/>
                </a:lnTo>
                <a:lnTo>
                  <a:pt x="156" y="913"/>
                </a:lnTo>
                <a:lnTo>
                  <a:pt x="156" y="919"/>
                </a:lnTo>
                <a:lnTo>
                  <a:pt x="157" y="925"/>
                </a:lnTo>
                <a:lnTo>
                  <a:pt x="157" y="925"/>
                </a:lnTo>
                <a:lnTo>
                  <a:pt x="166" y="948"/>
                </a:lnTo>
                <a:lnTo>
                  <a:pt x="177" y="975"/>
                </a:lnTo>
                <a:lnTo>
                  <a:pt x="186" y="998"/>
                </a:lnTo>
                <a:lnTo>
                  <a:pt x="188" y="1005"/>
                </a:lnTo>
                <a:lnTo>
                  <a:pt x="188" y="1010"/>
                </a:lnTo>
                <a:lnTo>
                  <a:pt x="188" y="1010"/>
                </a:lnTo>
                <a:lnTo>
                  <a:pt x="184" y="1022"/>
                </a:lnTo>
                <a:lnTo>
                  <a:pt x="177" y="1043"/>
                </a:lnTo>
                <a:lnTo>
                  <a:pt x="166" y="1081"/>
                </a:lnTo>
                <a:lnTo>
                  <a:pt x="166" y="1081"/>
                </a:lnTo>
                <a:lnTo>
                  <a:pt x="137" y="1179"/>
                </a:lnTo>
                <a:lnTo>
                  <a:pt x="108" y="1274"/>
                </a:lnTo>
                <a:lnTo>
                  <a:pt x="108" y="1274"/>
                </a:lnTo>
                <a:lnTo>
                  <a:pt x="106" y="1289"/>
                </a:lnTo>
                <a:lnTo>
                  <a:pt x="105" y="1314"/>
                </a:lnTo>
                <a:lnTo>
                  <a:pt x="103" y="1354"/>
                </a:lnTo>
                <a:lnTo>
                  <a:pt x="103" y="1408"/>
                </a:lnTo>
                <a:lnTo>
                  <a:pt x="103" y="1408"/>
                </a:lnTo>
                <a:lnTo>
                  <a:pt x="103" y="1405"/>
                </a:lnTo>
                <a:lnTo>
                  <a:pt x="102" y="1403"/>
                </a:lnTo>
                <a:lnTo>
                  <a:pt x="102" y="1401"/>
                </a:lnTo>
                <a:lnTo>
                  <a:pt x="100" y="1401"/>
                </a:lnTo>
                <a:lnTo>
                  <a:pt x="98" y="1402"/>
                </a:lnTo>
                <a:lnTo>
                  <a:pt x="95" y="1405"/>
                </a:lnTo>
                <a:lnTo>
                  <a:pt x="90" y="1412"/>
                </a:lnTo>
                <a:lnTo>
                  <a:pt x="90" y="1412"/>
                </a:lnTo>
                <a:lnTo>
                  <a:pt x="82" y="1425"/>
                </a:lnTo>
                <a:lnTo>
                  <a:pt x="78" y="1436"/>
                </a:lnTo>
                <a:lnTo>
                  <a:pt x="72" y="1457"/>
                </a:lnTo>
                <a:lnTo>
                  <a:pt x="72" y="1457"/>
                </a:lnTo>
                <a:lnTo>
                  <a:pt x="59" y="1504"/>
                </a:lnTo>
                <a:lnTo>
                  <a:pt x="50" y="1537"/>
                </a:lnTo>
                <a:lnTo>
                  <a:pt x="54" y="1564"/>
                </a:lnTo>
                <a:lnTo>
                  <a:pt x="54" y="1564"/>
                </a:lnTo>
                <a:lnTo>
                  <a:pt x="53" y="1562"/>
                </a:lnTo>
                <a:lnTo>
                  <a:pt x="49" y="1555"/>
                </a:lnTo>
                <a:lnTo>
                  <a:pt x="45" y="1553"/>
                </a:lnTo>
                <a:lnTo>
                  <a:pt x="42" y="1551"/>
                </a:lnTo>
                <a:lnTo>
                  <a:pt x="38" y="1549"/>
                </a:lnTo>
                <a:lnTo>
                  <a:pt x="32" y="1551"/>
                </a:lnTo>
                <a:lnTo>
                  <a:pt x="32" y="1551"/>
                </a:lnTo>
                <a:lnTo>
                  <a:pt x="26" y="1553"/>
                </a:lnTo>
                <a:lnTo>
                  <a:pt x="22" y="1556"/>
                </a:lnTo>
                <a:lnTo>
                  <a:pt x="13" y="1563"/>
                </a:lnTo>
                <a:lnTo>
                  <a:pt x="7" y="1570"/>
                </a:lnTo>
                <a:lnTo>
                  <a:pt x="5" y="1573"/>
                </a:lnTo>
                <a:lnTo>
                  <a:pt x="5" y="1573"/>
                </a:lnTo>
                <a:lnTo>
                  <a:pt x="3" y="1584"/>
                </a:lnTo>
                <a:lnTo>
                  <a:pt x="1" y="1610"/>
                </a:lnTo>
                <a:lnTo>
                  <a:pt x="0" y="1625"/>
                </a:lnTo>
                <a:lnTo>
                  <a:pt x="0" y="1641"/>
                </a:lnTo>
                <a:lnTo>
                  <a:pt x="2" y="1656"/>
                </a:lnTo>
                <a:lnTo>
                  <a:pt x="3" y="1661"/>
                </a:lnTo>
                <a:lnTo>
                  <a:pt x="5" y="1667"/>
                </a:lnTo>
                <a:lnTo>
                  <a:pt x="5" y="1667"/>
                </a:lnTo>
                <a:lnTo>
                  <a:pt x="14" y="1682"/>
                </a:lnTo>
                <a:lnTo>
                  <a:pt x="17" y="1688"/>
                </a:lnTo>
                <a:lnTo>
                  <a:pt x="22" y="1691"/>
                </a:lnTo>
                <a:lnTo>
                  <a:pt x="25" y="1694"/>
                </a:lnTo>
                <a:lnTo>
                  <a:pt x="29" y="1695"/>
                </a:lnTo>
                <a:lnTo>
                  <a:pt x="33" y="1695"/>
                </a:lnTo>
                <a:lnTo>
                  <a:pt x="36" y="1694"/>
                </a:lnTo>
                <a:lnTo>
                  <a:pt x="36" y="1694"/>
                </a:lnTo>
                <a:lnTo>
                  <a:pt x="39" y="1692"/>
                </a:lnTo>
                <a:lnTo>
                  <a:pt x="41" y="1690"/>
                </a:lnTo>
                <a:lnTo>
                  <a:pt x="44" y="1684"/>
                </a:lnTo>
                <a:lnTo>
                  <a:pt x="48" y="1675"/>
                </a:lnTo>
                <a:lnTo>
                  <a:pt x="51" y="1665"/>
                </a:lnTo>
                <a:lnTo>
                  <a:pt x="57" y="1648"/>
                </a:lnTo>
                <a:lnTo>
                  <a:pt x="59" y="1640"/>
                </a:lnTo>
                <a:lnTo>
                  <a:pt x="68" y="1635"/>
                </a:lnTo>
                <a:lnTo>
                  <a:pt x="86" y="1635"/>
                </a:lnTo>
                <a:lnTo>
                  <a:pt x="86" y="1635"/>
                </a:lnTo>
                <a:lnTo>
                  <a:pt x="87" y="1647"/>
                </a:lnTo>
                <a:lnTo>
                  <a:pt x="90" y="1669"/>
                </a:lnTo>
                <a:lnTo>
                  <a:pt x="93" y="1682"/>
                </a:lnTo>
                <a:lnTo>
                  <a:pt x="97" y="1692"/>
                </a:lnTo>
                <a:lnTo>
                  <a:pt x="99" y="1697"/>
                </a:lnTo>
                <a:lnTo>
                  <a:pt x="102" y="1700"/>
                </a:lnTo>
                <a:lnTo>
                  <a:pt x="105" y="1703"/>
                </a:lnTo>
                <a:lnTo>
                  <a:pt x="108" y="1703"/>
                </a:lnTo>
                <a:lnTo>
                  <a:pt x="108" y="1703"/>
                </a:lnTo>
                <a:lnTo>
                  <a:pt x="115" y="1701"/>
                </a:lnTo>
                <a:lnTo>
                  <a:pt x="120" y="1698"/>
                </a:lnTo>
                <a:lnTo>
                  <a:pt x="126" y="1691"/>
                </a:lnTo>
                <a:lnTo>
                  <a:pt x="131" y="1684"/>
                </a:lnTo>
                <a:lnTo>
                  <a:pt x="136" y="1672"/>
                </a:lnTo>
                <a:lnTo>
                  <a:pt x="139" y="1659"/>
                </a:lnTo>
                <a:lnTo>
                  <a:pt x="143" y="1642"/>
                </a:lnTo>
                <a:lnTo>
                  <a:pt x="144" y="1622"/>
                </a:lnTo>
                <a:lnTo>
                  <a:pt x="144" y="1622"/>
                </a:lnTo>
                <a:lnTo>
                  <a:pt x="145" y="1603"/>
                </a:lnTo>
                <a:lnTo>
                  <a:pt x="144" y="1587"/>
                </a:lnTo>
                <a:lnTo>
                  <a:pt x="143" y="1576"/>
                </a:lnTo>
                <a:lnTo>
                  <a:pt x="140" y="1567"/>
                </a:lnTo>
                <a:lnTo>
                  <a:pt x="137" y="1562"/>
                </a:lnTo>
                <a:lnTo>
                  <a:pt x="134" y="1558"/>
                </a:lnTo>
                <a:lnTo>
                  <a:pt x="130" y="1556"/>
                </a:lnTo>
                <a:lnTo>
                  <a:pt x="126" y="1555"/>
                </a:lnTo>
                <a:lnTo>
                  <a:pt x="126" y="1555"/>
                </a:lnTo>
                <a:lnTo>
                  <a:pt x="121" y="1555"/>
                </a:lnTo>
                <a:lnTo>
                  <a:pt x="118" y="1556"/>
                </a:lnTo>
                <a:lnTo>
                  <a:pt x="115" y="1558"/>
                </a:lnTo>
                <a:lnTo>
                  <a:pt x="112" y="1562"/>
                </a:lnTo>
                <a:lnTo>
                  <a:pt x="109" y="1566"/>
                </a:lnTo>
                <a:lnTo>
                  <a:pt x="108" y="1568"/>
                </a:lnTo>
                <a:lnTo>
                  <a:pt x="90" y="1586"/>
                </a:lnTo>
                <a:lnTo>
                  <a:pt x="77" y="1568"/>
                </a:lnTo>
                <a:lnTo>
                  <a:pt x="81" y="1533"/>
                </a:lnTo>
                <a:lnTo>
                  <a:pt x="86" y="1501"/>
                </a:lnTo>
                <a:lnTo>
                  <a:pt x="148" y="1537"/>
                </a:lnTo>
                <a:lnTo>
                  <a:pt x="166" y="1537"/>
                </a:lnTo>
                <a:lnTo>
                  <a:pt x="166" y="1537"/>
                </a:lnTo>
                <a:lnTo>
                  <a:pt x="165" y="1554"/>
                </a:lnTo>
                <a:lnTo>
                  <a:pt x="163" y="1593"/>
                </a:lnTo>
                <a:lnTo>
                  <a:pt x="163" y="1615"/>
                </a:lnTo>
                <a:lnTo>
                  <a:pt x="163" y="1635"/>
                </a:lnTo>
                <a:lnTo>
                  <a:pt x="164" y="1652"/>
                </a:lnTo>
                <a:lnTo>
                  <a:pt x="165" y="1658"/>
                </a:lnTo>
                <a:lnTo>
                  <a:pt x="166" y="1662"/>
                </a:lnTo>
                <a:lnTo>
                  <a:pt x="166" y="1662"/>
                </a:lnTo>
                <a:lnTo>
                  <a:pt x="167" y="1665"/>
                </a:lnTo>
                <a:lnTo>
                  <a:pt x="169" y="1667"/>
                </a:lnTo>
                <a:lnTo>
                  <a:pt x="175" y="1669"/>
                </a:lnTo>
                <a:lnTo>
                  <a:pt x="181" y="1669"/>
                </a:lnTo>
                <a:lnTo>
                  <a:pt x="187" y="1669"/>
                </a:lnTo>
                <a:lnTo>
                  <a:pt x="197" y="1665"/>
                </a:lnTo>
                <a:lnTo>
                  <a:pt x="202" y="1662"/>
                </a:lnTo>
                <a:lnTo>
                  <a:pt x="215" y="1627"/>
                </a:lnTo>
                <a:lnTo>
                  <a:pt x="215" y="1627"/>
                </a:lnTo>
                <a:lnTo>
                  <a:pt x="224" y="1624"/>
                </a:lnTo>
                <a:lnTo>
                  <a:pt x="231" y="1624"/>
                </a:lnTo>
                <a:lnTo>
                  <a:pt x="233" y="1624"/>
                </a:lnTo>
                <a:lnTo>
                  <a:pt x="233" y="1627"/>
                </a:lnTo>
                <a:lnTo>
                  <a:pt x="233" y="1627"/>
                </a:lnTo>
                <a:lnTo>
                  <a:pt x="233" y="1637"/>
                </a:lnTo>
                <a:lnTo>
                  <a:pt x="234" y="1643"/>
                </a:lnTo>
                <a:lnTo>
                  <a:pt x="237" y="1651"/>
                </a:lnTo>
                <a:lnTo>
                  <a:pt x="239" y="1659"/>
                </a:lnTo>
                <a:lnTo>
                  <a:pt x="242" y="1666"/>
                </a:lnTo>
                <a:lnTo>
                  <a:pt x="246" y="1670"/>
                </a:lnTo>
                <a:lnTo>
                  <a:pt x="249" y="1671"/>
                </a:lnTo>
                <a:lnTo>
                  <a:pt x="251" y="1671"/>
                </a:lnTo>
                <a:lnTo>
                  <a:pt x="251" y="1671"/>
                </a:lnTo>
                <a:lnTo>
                  <a:pt x="257" y="1669"/>
                </a:lnTo>
                <a:lnTo>
                  <a:pt x="262" y="1665"/>
                </a:lnTo>
                <a:lnTo>
                  <a:pt x="268" y="1659"/>
                </a:lnTo>
                <a:lnTo>
                  <a:pt x="272" y="1653"/>
                </a:lnTo>
                <a:lnTo>
                  <a:pt x="279" y="1641"/>
                </a:lnTo>
                <a:lnTo>
                  <a:pt x="282" y="1635"/>
                </a:lnTo>
                <a:lnTo>
                  <a:pt x="282" y="1635"/>
                </a:lnTo>
                <a:close/>
                <a:moveTo>
                  <a:pt x="238" y="1515"/>
                </a:moveTo>
                <a:lnTo>
                  <a:pt x="238" y="1515"/>
                </a:lnTo>
                <a:lnTo>
                  <a:pt x="250" y="1519"/>
                </a:lnTo>
                <a:lnTo>
                  <a:pt x="258" y="1524"/>
                </a:lnTo>
                <a:lnTo>
                  <a:pt x="260" y="1526"/>
                </a:lnTo>
                <a:lnTo>
                  <a:pt x="260" y="1528"/>
                </a:lnTo>
                <a:lnTo>
                  <a:pt x="260" y="1528"/>
                </a:lnTo>
                <a:lnTo>
                  <a:pt x="258" y="1529"/>
                </a:lnTo>
                <a:lnTo>
                  <a:pt x="256" y="1532"/>
                </a:lnTo>
                <a:lnTo>
                  <a:pt x="248" y="1534"/>
                </a:lnTo>
                <a:lnTo>
                  <a:pt x="238" y="1537"/>
                </a:lnTo>
                <a:lnTo>
                  <a:pt x="238" y="1515"/>
                </a:lnTo>
                <a:close/>
                <a:moveTo>
                  <a:pt x="537" y="1515"/>
                </a:moveTo>
                <a:lnTo>
                  <a:pt x="582" y="1519"/>
                </a:lnTo>
                <a:lnTo>
                  <a:pt x="573" y="1546"/>
                </a:lnTo>
                <a:lnTo>
                  <a:pt x="573" y="1546"/>
                </a:lnTo>
                <a:lnTo>
                  <a:pt x="565" y="1544"/>
                </a:lnTo>
                <a:lnTo>
                  <a:pt x="555" y="1542"/>
                </a:lnTo>
                <a:lnTo>
                  <a:pt x="555" y="1542"/>
                </a:lnTo>
                <a:lnTo>
                  <a:pt x="549" y="1545"/>
                </a:lnTo>
                <a:lnTo>
                  <a:pt x="536" y="1553"/>
                </a:lnTo>
                <a:lnTo>
                  <a:pt x="519" y="1564"/>
                </a:lnTo>
                <a:lnTo>
                  <a:pt x="519" y="1546"/>
                </a:lnTo>
                <a:lnTo>
                  <a:pt x="537" y="1515"/>
                </a:lnTo>
                <a:close/>
                <a:moveTo>
                  <a:pt x="555" y="1475"/>
                </a:moveTo>
                <a:lnTo>
                  <a:pt x="555" y="1475"/>
                </a:lnTo>
                <a:lnTo>
                  <a:pt x="562" y="1473"/>
                </a:lnTo>
                <a:lnTo>
                  <a:pt x="570" y="1475"/>
                </a:lnTo>
                <a:lnTo>
                  <a:pt x="582" y="1475"/>
                </a:lnTo>
                <a:lnTo>
                  <a:pt x="582" y="1475"/>
                </a:lnTo>
                <a:lnTo>
                  <a:pt x="583" y="1476"/>
                </a:lnTo>
                <a:lnTo>
                  <a:pt x="583" y="1477"/>
                </a:lnTo>
                <a:lnTo>
                  <a:pt x="583" y="1481"/>
                </a:lnTo>
                <a:lnTo>
                  <a:pt x="582" y="1488"/>
                </a:lnTo>
                <a:lnTo>
                  <a:pt x="569" y="1497"/>
                </a:lnTo>
                <a:lnTo>
                  <a:pt x="546" y="1497"/>
                </a:lnTo>
                <a:lnTo>
                  <a:pt x="546" y="1497"/>
                </a:lnTo>
                <a:lnTo>
                  <a:pt x="549" y="1486"/>
                </a:lnTo>
                <a:lnTo>
                  <a:pt x="552" y="1479"/>
                </a:lnTo>
                <a:lnTo>
                  <a:pt x="553" y="1476"/>
                </a:lnTo>
                <a:lnTo>
                  <a:pt x="555" y="1475"/>
                </a:lnTo>
                <a:lnTo>
                  <a:pt x="555" y="147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8">
            <a:extLst>
              <a:ext uri="{FF2B5EF4-FFF2-40B4-BE49-F238E27FC236}">
                <a16:creationId xmlns:a16="http://schemas.microsoft.com/office/drawing/2014/main" id="{4AFBD1AC-3E46-490E-8172-9BA880E2D946}"/>
              </a:ext>
            </a:extLst>
          </p:cNvPr>
          <p:cNvSpPr>
            <a:spLocks/>
          </p:cNvSpPr>
          <p:nvPr/>
        </p:nvSpPr>
        <p:spPr bwMode="auto">
          <a:xfrm>
            <a:off x="749131" y="2703049"/>
            <a:ext cx="828494" cy="1703804"/>
          </a:xfrm>
          <a:custGeom>
            <a:avLst/>
            <a:gdLst>
              <a:gd name="T0" fmla="*/ 293 w 584"/>
              <a:gd name="T1" fmla="*/ 1147 h 1201"/>
              <a:gd name="T2" fmla="*/ 294 w 584"/>
              <a:gd name="T3" fmla="*/ 1192 h 1201"/>
              <a:gd name="T4" fmla="*/ 324 w 584"/>
              <a:gd name="T5" fmla="*/ 1199 h 1201"/>
              <a:gd name="T6" fmla="*/ 353 w 584"/>
              <a:gd name="T7" fmla="*/ 1194 h 1201"/>
              <a:gd name="T8" fmla="*/ 382 w 584"/>
              <a:gd name="T9" fmla="*/ 1199 h 1201"/>
              <a:gd name="T10" fmla="*/ 391 w 584"/>
              <a:gd name="T11" fmla="*/ 1132 h 1201"/>
              <a:gd name="T12" fmla="*/ 408 w 584"/>
              <a:gd name="T13" fmla="*/ 1154 h 1201"/>
              <a:gd name="T14" fmla="*/ 437 w 584"/>
              <a:gd name="T15" fmla="*/ 1147 h 1201"/>
              <a:gd name="T16" fmla="*/ 458 w 584"/>
              <a:gd name="T17" fmla="*/ 1154 h 1201"/>
              <a:gd name="T18" fmla="*/ 459 w 584"/>
              <a:gd name="T19" fmla="*/ 1101 h 1201"/>
              <a:gd name="T20" fmla="*/ 457 w 584"/>
              <a:gd name="T21" fmla="*/ 1065 h 1201"/>
              <a:gd name="T22" fmla="*/ 497 w 584"/>
              <a:gd name="T23" fmla="*/ 1059 h 1201"/>
              <a:gd name="T24" fmla="*/ 499 w 584"/>
              <a:gd name="T25" fmla="*/ 1033 h 1201"/>
              <a:gd name="T26" fmla="*/ 481 w 584"/>
              <a:gd name="T27" fmla="*/ 889 h 1201"/>
              <a:gd name="T28" fmla="*/ 548 w 584"/>
              <a:gd name="T29" fmla="*/ 821 h 1201"/>
              <a:gd name="T30" fmla="*/ 584 w 584"/>
              <a:gd name="T31" fmla="*/ 634 h 1201"/>
              <a:gd name="T32" fmla="*/ 521 w 584"/>
              <a:gd name="T33" fmla="*/ 570 h 1201"/>
              <a:gd name="T34" fmla="*/ 443 w 584"/>
              <a:gd name="T35" fmla="*/ 509 h 1201"/>
              <a:gd name="T36" fmla="*/ 458 w 584"/>
              <a:gd name="T37" fmla="*/ 462 h 1201"/>
              <a:gd name="T38" fmla="*/ 480 w 584"/>
              <a:gd name="T39" fmla="*/ 433 h 1201"/>
              <a:gd name="T40" fmla="*/ 481 w 584"/>
              <a:gd name="T41" fmla="*/ 323 h 1201"/>
              <a:gd name="T42" fmla="*/ 434 w 584"/>
              <a:gd name="T43" fmla="*/ 190 h 1201"/>
              <a:gd name="T44" fmla="*/ 342 w 584"/>
              <a:gd name="T45" fmla="*/ 157 h 1201"/>
              <a:gd name="T46" fmla="*/ 322 w 584"/>
              <a:gd name="T47" fmla="*/ 131 h 1201"/>
              <a:gd name="T48" fmla="*/ 334 w 584"/>
              <a:gd name="T49" fmla="*/ 105 h 1201"/>
              <a:gd name="T50" fmla="*/ 340 w 584"/>
              <a:gd name="T51" fmla="*/ 88 h 1201"/>
              <a:gd name="T52" fmla="*/ 326 w 584"/>
              <a:gd name="T53" fmla="*/ 42 h 1201"/>
              <a:gd name="T54" fmla="*/ 276 w 584"/>
              <a:gd name="T55" fmla="*/ 1 h 1201"/>
              <a:gd name="T56" fmla="*/ 211 w 584"/>
              <a:gd name="T57" fmla="*/ 9 h 1201"/>
              <a:gd name="T58" fmla="*/ 198 w 584"/>
              <a:gd name="T59" fmla="*/ 76 h 1201"/>
              <a:gd name="T60" fmla="*/ 198 w 584"/>
              <a:gd name="T61" fmla="*/ 107 h 1201"/>
              <a:gd name="T62" fmla="*/ 209 w 584"/>
              <a:gd name="T63" fmla="*/ 132 h 1201"/>
              <a:gd name="T64" fmla="*/ 227 w 584"/>
              <a:gd name="T65" fmla="*/ 165 h 1201"/>
              <a:gd name="T66" fmla="*/ 190 w 584"/>
              <a:gd name="T67" fmla="*/ 197 h 1201"/>
              <a:gd name="T68" fmla="*/ 156 w 584"/>
              <a:gd name="T69" fmla="*/ 251 h 1201"/>
              <a:gd name="T70" fmla="*/ 148 w 584"/>
              <a:gd name="T71" fmla="*/ 424 h 1201"/>
              <a:gd name="T72" fmla="*/ 170 w 584"/>
              <a:gd name="T73" fmla="*/ 459 h 1201"/>
              <a:gd name="T74" fmla="*/ 170 w 584"/>
              <a:gd name="T75" fmla="*/ 513 h 1201"/>
              <a:gd name="T76" fmla="*/ 112 w 584"/>
              <a:gd name="T77" fmla="*/ 552 h 1201"/>
              <a:gd name="T78" fmla="*/ 23 w 584"/>
              <a:gd name="T79" fmla="*/ 575 h 1201"/>
              <a:gd name="T80" fmla="*/ 18 w 584"/>
              <a:gd name="T81" fmla="*/ 624 h 1201"/>
              <a:gd name="T82" fmla="*/ 35 w 584"/>
              <a:gd name="T83" fmla="*/ 748 h 1201"/>
              <a:gd name="T84" fmla="*/ 117 w 584"/>
              <a:gd name="T85" fmla="*/ 876 h 1201"/>
              <a:gd name="T86" fmla="*/ 77 w 584"/>
              <a:gd name="T87" fmla="*/ 921 h 1201"/>
              <a:gd name="T88" fmla="*/ 117 w 584"/>
              <a:gd name="T89" fmla="*/ 939 h 1201"/>
              <a:gd name="T90" fmla="*/ 128 w 584"/>
              <a:gd name="T91" fmla="*/ 961 h 1201"/>
              <a:gd name="T92" fmla="*/ 57 w 584"/>
              <a:gd name="T93" fmla="*/ 1144 h 1201"/>
              <a:gd name="T94" fmla="*/ 36 w 584"/>
              <a:gd name="T95" fmla="*/ 1169 h 1201"/>
              <a:gd name="T96" fmla="*/ 54 w 584"/>
              <a:gd name="T97" fmla="*/ 1199 h 1201"/>
              <a:gd name="T98" fmla="*/ 81 w 584"/>
              <a:gd name="T99" fmla="*/ 1183 h 1201"/>
              <a:gd name="T100" fmla="*/ 109 w 584"/>
              <a:gd name="T101" fmla="*/ 1201 h 1201"/>
              <a:gd name="T102" fmla="*/ 126 w 584"/>
              <a:gd name="T103" fmla="*/ 1172 h 1201"/>
              <a:gd name="T104" fmla="*/ 81 w 584"/>
              <a:gd name="T105" fmla="*/ 1145 h 1201"/>
              <a:gd name="T106" fmla="*/ 157 w 584"/>
              <a:gd name="T107" fmla="*/ 997 h 1201"/>
              <a:gd name="T108" fmla="*/ 148 w 584"/>
              <a:gd name="T109" fmla="*/ 1046 h 1201"/>
              <a:gd name="T110" fmla="*/ 148 w 584"/>
              <a:gd name="T111" fmla="*/ 1060 h 1201"/>
              <a:gd name="T112" fmla="*/ 203 w 584"/>
              <a:gd name="T113" fmla="*/ 1097 h 1201"/>
              <a:gd name="T114" fmla="*/ 173 w 584"/>
              <a:gd name="T115" fmla="*/ 1101 h 1201"/>
              <a:gd name="T116" fmla="*/ 175 w 584"/>
              <a:gd name="T117" fmla="*/ 1159 h 1201"/>
              <a:gd name="T118" fmla="*/ 216 w 584"/>
              <a:gd name="T119" fmla="*/ 1163 h 1201"/>
              <a:gd name="T120" fmla="*/ 243 w 584"/>
              <a:gd name="T121" fmla="*/ 1159 h 1201"/>
              <a:gd name="T122" fmla="*/ 243 w 584"/>
              <a:gd name="T123" fmla="*/ 1105 h 1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84" h="1201">
                <a:moveTo>
                  <a:pt x="312" y="1094"/>
                </a:moveTo>
                <a:lnTo>
                  <a:pt x="306" y="1145"/>
                </a:lnTo>
                <a:lnTo>
                  <a:pt x="306" y="1145"/>
                </a:lnTo>
                <a:lnTo>
                  <a:pt x="305" y="1144"/>
                </a:lnTo>
                <a:lnTo>
                  <a:pt x="300" y="1144"/>
                </a:lnTo>
                <a:lnTo>
                  <a:pt x="298" y="1144"/>
                </a:lnTo>
                <a:lnTo>
                  <a:pt x="296" y="1145"/>
                </a:lnTo>
                <a:lnTo>
                  <a:pt x="293" y="1147"/>
                </a:lnTo>
                <a:lnTo>
                  <a:pt x="292" y="1150"/>
                </a:lnTo>
                <a:lnTo>
                  <a:pt x="292" y="1150"/>
                </a:lnTo>
                <a:lnTo>
                  <a:pt x="291" y="1154"/>
                </a:lnTo>
                <a:lnTo>
                  <a:pt x="291" y="1160"/>
                </a:lnTo>
                <a:lnTo>
                  <a:pt x="291" y="1176"/>
                </a:lnTo>
                <a:lnTo>
                  <a:pt x="291" y="1182"/>
                </a:lnTo>
                <a:lnTo>
                  <a:pt x="292" y="1188"/>
                </a:lnTo>
                <a:lnTo>
                  <a:pt x="294" y="1192"/>
                </a:lnTo>
                <a:lnTo>
                  <a:pt x="297" y="1195"/>
                </a:lnTo>
                <a:lnTo>
                  <a:pt x="297" y="1195"/>
                </a:lnTo>
                <a:lnTo>
                  <a:pt x="303" y="1197"/>
                </a:lnTo>
                <a:lnTo>
                  <a:pt x="311" y="1200"/>
                </a:lnTo>
                <a:lnTo>
                  <a:pt x="318" y="1201"/>
                </a:lnTo>
                <a:lnTo>
                  <a:pt x="321" y="1201"/>
                </a:lnTo>
                <a:lnTo>
                  <a:pt x="324" y="1199"/>
                </a:lnTo>
                <a:lnTo>
                  <a:pt x="324" y="1199"/>
                </a:lnTo>
                <a:lnTo>
                  <a:pt x="327" y="1192"/>
                </a:lnTo>
                <a:lnTo>
                  <a:pt x="330" y="1183"/>
                </a:lnTo>
                <a:lnTo>
                  <a:pt x="333" y="1172"/>
                </a:lnTo>
                <a:lnTo>
                  <a:pt x="346" y="1172"/>
                </a:lnTo>
                <a:lnTo>
                  <a:pt x="346" y="1172"/>
                </a:lnTo>
                <a:lnTo>
                  <a:pt x="348" y="1183"/>
                </a:lnTo>
                <a:lnTo>
                  <a:pt x="351" y="1191"/>
                </a:lnTo>
                <a:lnTo>
                  <a:pt x="353" y="1194"/>
                </a:lnTo>
                <a:lnTo>
                  <a:pt x="355" y="1195"/>
                </a:lnTo>
                <a:lnTo>
                  <a:pt x="355" y="1195"/>
                </a:lnTo>
                <a:lnTo>
                  <a:pt x="362" y="1196"/>
                </a:lnTo>
                <a:lnTo>
                  <a:pt x="370" y="1199"/>
                </a:lnTo>
                <a:lnTo>
                  <a:pt x="376" y="1201"/>
                </a:lnTo>
                <a:lnTo>
                  <a:pt x="380" y="1201"/>
                </a:lnTo>
                <a:lnTo>
                  <a:pt x="382" y="1199"/>
                </a:lnTo>
                <a:lnTo>
                  <a:pt x="382" y="1199"/>
                </a:lnTo>
                <a:lnTo>
                  <a:pt x="385" y="1192"/>
                </a:lnTo>
                <a:lnTo>
                  <a:pt x="389" y="1185"/>
                </a:lnTo>
                <a:lnTo>
                  <a:pt x="391" y="1176"/>
                </a:lnTo>
                <a:lnTo>
                  <a:pt x="391" y="1168"/>
                </a:lnTo>
                <a:lnTo>
                  <a:pt x="391" y="1168"/>
                </a:lnTo>
                <a:lnTo>
                  <a:pt x="391" y="1158"/>
                </a:lnTo>
                <a:lnTo>
                  <a:pt x="391" y="1146"/>
                </a:lnTo>
                <a:lnTo>
                  <a:pt x="391" y="1132"/>
                </a:lnTo>
                <a:lnTo>
                  <a:pt x="391" y="1132"/>
                </a:lnTo>
                <a:lnTo>
                  <a:pt x="392" y="1135"/>
                </a:lnTo>
                <a:lnTo>
                  <a:pt x="394" y="1143"/>
                </a:lnTo>
                <a:lnTo>
                  <a:pt x="399" y="1150"/>
                </a:lnTo>
                <a:lnTo>
                  <a:pt x="401" y="1153"/>
                </a:lnTo>
                <a:lnTo>
                  <a:pt x="404" y="1154"/>
                </a:lnTo>
                <a:lnTo>
                  <a:pt x="404" y="1154"/>
                </a:lnTo>
                <a:lnTo>
                  <a:pt x="408" y="1154"/>
                </a:lnTo>
                <a:lnTo>
                  <a:pt x="410" y="1153"/>
                </a:lnTo>
                <a:lnTo>
                  <a:pt x="415" y="1147"/>
                </a:lnTo>
                <a:lnTo>
                  <a:pt x="417" y="1143"/>
                </a:lnTo>
                <a:lnTo>
                  <a:pt x="418" y="1141"/>
                </a:lnTo>
                <a:lnTo>
                  <a:pt x="427" y="1141"/>
                </a:lnTo>
                <a:lnTo>
                  <a:pt x="436" y="1141"/>
                </a:lnTo>
                <a:lnTo>
                  <a:pt x="436" y="1141"/>
                </a:lnTo>
                <a:lnTo>
                  <a:pt x="437" y="1147"/>
                </a:lnTo>
                <a:lnTo>
                  <a:pt x="438" y="1152"/>
                </a:lnTo>
                <a:lnTo>
                  <a:pt x="439" y="1153"/>
                </a:lnTo>
                <a:lnTo>
                  <a:pt x="440" y="1154"/>
                </a:lnTo>
                <a:lnTo>
                  <a:pt x="440" y="1154"/>
                </a:lnTo>
                <a:lnTo>
                  <a:pt x="449" y="1155"/>
                </a:lnTo>
                <a:lnTo>
                  <a:pt x="455" y="1155"/>
                </a:lnTo>
                <a:lnTo>
                  <a:pt x="458" y="1154"/>
                </a:lnTo>
                <a:lnTo>
                  <a:pt x="458" y="1154"/>
                </a:lnTo>
                <a:lnTo>
                  <a:pt x="459" y="1153"/>
                </a:lnTo>
                <a:lnTo>
                  <a:pt x="459" y="1151"/>
                </a:lnTo>
                <a:lnTo>
                  <a:pt x="461" y="1145"/>
                </a:lnTo>
                <a:lnTo>
                  <a:pt x="458" y="1123"/>
                </a:lnTo>
                <a:lnTo>
                  <a:pt x="458" y="1123"/>
                </a:lnTo>
                <a:lnTo>
                  <a:pt x="458" y="1110"/>
                </a:lnTo>
                <a:lnTo>
                  <a:pt x="459" y="1104"/>
                </a:lnTo>
                <a:lnTo>
                  <a:pt x="459" y="1101"/>
                </a:lnTo>
                <a:lnTo>
                  <a:pt x="458" y="1100"/>
                </a:lnTo>
                <a:lnTo>
                  <a:pt x="454" y="1100"/>
                </a:lnTo>
                <a:lnTo>
                  <a:pt x="440" y="1100"/>
                </a:lnTo>
                <a:lnTo>
                  <a:pt x="440" y="1055"/>
                </a:lnTo>
                <a:lnTo>
                  <a:pt x="440" y="1055"/>
                </a:lnTo>
                <a:lnTo>
                  <a:pt x="442" y="1057"/>
                </a:lnTo>
                <a:lnTo>
                  <a:pt x="447" y="1061"/>
                </a:lnTo>
                <a:lnTo>
                  <a:pt x="457" y="1065"/>
                </a:lnTo>
                <a:lnTo>
                  <a:pt x="464" y="1068"/>
                </a:lnTo>
                <a:lnTo>
                  <a:pt x="472" y="1069"/>
                </a:lnTo>
                <a:lnTo>
                  <a:pt x="472" y="1069"/>
                </a:lnTo>
                <a:lnTo>
                  <a:pt x="480" y="1069"/>
                </a:lnTo>
                <a:lnTo>
                  <a:pt x="486" y="1068"/>
                </a:lnTo>
                <a:lnTo>
                  <a:pt x="491" y="1065"/>
                </a:lnTo>
                <a:lnTo>
                  <a:pt x="494" y="1062"/>
                </a:lnTo>
                <a:lnTo>
                  <a:pt x="497" y="1059"/>
                </a:lnTo>
                <a:lnTo>
                  <a:pt x="498" y="1054"/>
                </a:lnTo>
                <a:lnTo>
                  <a:pt x="499" y="1046"/>
                </a:lnTo>
                <a:lnTo>
                  <a:pt x="499" y="1046"/>
                </a:lnTo>
                <a:lnTo>
                  <a:pt x="499" y="1041"/>
                </a:lnTo>
                <a:lnTo>
                  <a:pt x="500" y="1037"/>
                </a:lnTo>
                <a:lnTo>
                  <a:pt x="500" y="1035"/>
                </a:lnTo>
                <a:lnTo>
                  <a:pt x="499" y="1033"/>
                </a:lnTo>
                <a:lnTo>
                  <a:pt x="499" y="1033"/>
                </a:lnTo>
                <a:lnTo>
                  <a:pt x="497" y="1027"/>
                </a:lnTo>
                <a:lnTo>
                  <a:pt x="495" y="1019"/>
                </a:lnTo>
                <a:lnTo>
                  <a:pt x="494" y="1010"/>
                </a:lnTo>
                <a:lnTo>
                  <a:pt x="476" y="1006"/>
                </a:lnTo>
                <a:lnTo>
                  <a:pt x="485" y="988"/>
                </a:lnTo>
                <a:lnTo>
                  <a:pt x="481" y="961"/>
                </a:lnTo>
                <a:lnTo>
                  <a:pt x="476" y="925"/>
                </a:lnTo>
                <a:lnTo>
                  <a:pt x="481" y="889"/>
                </a:lnTo>
                <a:lnTo>
                  <a:pt x="481" y="889"/>
                </a:lnTo>
                <a:lnTo>
                  <a:pt x="501" y="879"/>
                </a:lnTo>
                <a:lnTo>
                  <a:pt x="516" y="870"/>
                </a:lnTo>
                <a:lnTo>
                  <a:pt x="522" y="866"/>
                </a:lnTo>
                <a:lnTo>
                  <a:pt x="526" y="862"/>
                </a:lnTo>
                <a:lnTo>
                  <a:pt x="526" y="862"/>
                </a:lnTo>
                <a:lnTo>
                  <a:pt x="535" y="846"/>
                </a:lnTo>
                <a:lnTo>
                  <a:pt x="548" y="821"/>
                </a:lnTo>
                <a:lnTo>
                  <a:pt x="566" y="786"/>
                </a:lnTo>
                <a:lnTo>
                  <a:pt x="566" y="786"/>
                </a:lnTo>
                <a:lnTo>
                  <a:pt x="573" y="718"/>
                </a:lnTo>
                <a:lnTo>
                  <a:pt x="579" y="668"/>
                </a:lnTo>
                <a:lnTo>
                  <a:pt x="582" y="649"/>
                </a:lnTo>
                <a:lnTo>
                  <a:pt x="584" y="638"/>
                </a:lnTo>
                <a:lnTo>
                  <a:pt x="584" y="638"/>
                </a:lnTo>
                <a:lnTo>
                  <a:pt x="584" y="634"/>
                </a:lnTo>
                <a:lnTo>
                  <a:pt x="583" y="631"/>
                </a:lnTo>
                <a:lnTo>
                  <a:pt x="581" y="626"/>
                </a:lnTo>
                <a:lnTo>
                  <a:pt x="579" y="622"/>
                </a:lnTo>
                <a:lnTo>
                  <a:pt x="570" y="613"/>
                </a:lnTo>
                <a:lnTo>
                  <a:pt x="558" y="603"/>
                </a:lnTo>
                <a:lnTo>
                  <a:pt x="536" y="584"/>
                </a:lnTo>
                <a:lnTo>
                  <a:pt x="527" y="576"/>
                </a:lnTo>
                <a:lnTo>
                  <a:pt x="521" y="570"/>
                </a:lnTo>
                <a:lnTo>
                  <a:pt x="521" y="570"/>
                </a:lnTo>
                <a:lnTo>
                  <a:pt x="516" y="565"/>
                </a:lnTo>
                <a:lnTo>
                  <a:pt x="508" y="557"/>
                </a:lnTo>
                <a:lnTo>
                  <a:pt x="489" y="540"/>
                </a:lnTo>
                <a:lnTo>
                  <a:pt x="463" y="521"/>
                </a:lnTo>
                <a:lnTo>
                  <a:pt x="440" y="512"/>
                </a:lnTo>
                <a:lnTo>
                  <a:pt x="440" y="512"/>
                </a:lnTo>
                <a:lnTo>
                  <a:pt x="443" y="509"/>
                </a:lnTo>
                <a:lnTo>
                  <a:pt x="449" y="505"/>
                </a:lnTo>
                <a:lnTo>
                  <a:pt x="455" y="498"/>
                </a:lnTo>
                <a:lnTo>
                  <a:pt x="457" y="494"/>
                </a:lnTo>
                <a:lnTo>
                  <a:pt x="458" y="489"/>
                </a:lnTo>
                <a:lnTo>
                  <a:pt x="458" y="489"/>
                </a:lnTo>
                <a:lnTo>
                  <a:pt x="458" y="471"/>
                </a:lnTo>
                <a:lnTo>
                  <a:pt x="458" y="462"/>
                </a:lnTo>
                <a:lnTo>
                  <a:pt x="458" y="462"/>
                </a:lnTo>
                <a:lnTo>
                  <a:pt x="465" y="465"/>
                </a:lnTo>
                <a:lnTo>
                  <a:pt x="471" y="465"/>
                </a:lnTo>
                <a:lnTo>
                  <a:pt x="472" y="463"/>
                </a:lnTo>
                <a:lnTo>
                  <a:pt x="472" y="462"/>
                </a:lnTo>
                <a:lnTo>
                  <a:pt x="472" y="462"/>
                </a:lnTo>
                <a:lnTo>
                  <a:pt x="472" y="459"/>
                </a:lnTo>
                <a:lnTo>
                  <a:pt x="474" y="452"/>
                </a:lnTo>
                <a:lnTo>
                  <a:pt x="480" y="433"/>
                </a:lnTo>
                <a:lnTo>
                  <a:pt x="486" y="412"/>
                </a:lnTo>
                <a:lnTo>
                  <a:pt x="490" y="395"/>
                </a:lnTo>
                <a:lnTo>
                  <a:pt x="490" y="395"/>
                </a:lnTo>
                <a:lnTo>
                  <a:pt x="490" y="387"/>
                </a:lnTo>
                <a:lnTo>
                  <a:pt x="490" y="378"/>
                </a:lnTo>
                <a:lnTo>
                  <a:pt x="486" y="356"/>
                </a:lnTo>
                <a:lnTo>
                  <a:pt x="481" y="323"/>
                </a:lnTo>
                <a:lnTo>
                  <a:pt x="481" y="323"/>
                </a:lnTo>
                <a:lnTo>
                  <a:pt x="475" y="307"/>
                </a:lnTo>
                <a:lnTo>
                  <a:pt x="465" y="280"/>
                </a:lnTo>
                <a:lnTo>
                  <a:pt x="455" y="252"/>
                </a:lnTo>
                <a:lnTo>
                  <a:pt x="449" y="238"/>
                </a:lnTo>
                <a:lnTo>
                  <a:pt x="449" y="238"/>
                </a:lnTo>
                <a:lnTo>
                  <a:pt x="446" y="226"/>
                </a:lnTo>
                <a:lnTo>
                  <a:pt x="440" y="208"/>
                </a:lnTo>
                <a:lnTo>
                  <a:pt x="434" y="190"/>
                </a:lnTo>
                <a:lnTo>
                  <a:pt x="430" y="184"/>
                </a:lnTo>
                <a:lnTo>
                  <a:pt x="427" y="179"/>
                </a:lnTo>
                <a:lnTo>
                  <a:pt x="427" y="179"/>
                </a:lnTo>
                <a:lnTo>
                  <a:pt x="424" y="176"/>
                </a:lnTo>
                <a:lnTo>
                  <a:pt x="418" y="174"/>
                </a:lnTo>
                <a:lnTo>
                  <a:pt x="404" y="169"/>
                </a:lnTo>
                <a:lnTo>
                  <a:pt x="386" y="166"/>
                </a:lnTo>
                <a:lnTo>
                  <a:pt x="342" y="157"/>
                </a:lnTo>
                <a:lnTo>
                  <a:pt x="324" y="139"/>
                </a:lnTo>
                <a:lnTo>
                  <a:pt x="324" y="139"/>
                </a:lnTo>
                <a:lnTo>
                  <a:pt x="320" y="134"/>
                </a:lnTo>
                <a:lnTo>
                  <a:pt x="319" y="131"/>
                </a:lnTo>
                <a:lnTo>
                  <a:pt x="319" y="130"/>
                </a:lnTo>
                <a:lnTo>
                  <a:pt x="319" y="130"/>
                </a:lnTo>
                <a:lnTo>
                  <a:pt x="319" y="130"/>
                </a:lnTo>
                <a:lnTo>
                  <a:pt x="322" y="131"/>
                </a:lnTo>
                <a:lnTo>
                  <a:pt x="327" y="130"/>
                </a:lnTo>
                <a:lnTo>
                  <a:pt x="329" y="130"/>
                </a:lnTo>
                <a:lnTo>
                  <a:pt x="330" y="128"/>
                </a:lnTo>
                <a:lnTo>
                  <a:pt x="333" y="125"/>
                </a:lnTo>
                <a:lnTo>
                  <a:pt x="333" y="121"/>
                </a:lnTo>
                <a:lnTo>
                  <a:pt x="333" y="121"/>
                </a:lnTo>
                <a:lnTo>
                  <a:pt x="333" y="112"/>
                </a:lnTo>
                <a:lnTo>
                  <a:pt x="334" y="105"/>
                </a:lnTo>
                <a:lnTo>
                  <a:pt x="334" y="101"/>
                </a:lnTo>
                <a:lnTo>
                  <a:pt x="334" y="99"/>
                </a:lnTo>
                <a:lnTo>
                  <a:pt x="333" y="98"/>
                </a:lnTo>
                <a:lnTo>
                  <a:pt x="333" y="98"/>
                </a:lnTo>
                <a:lnTo>
                  <a:pt x="333" y="97"/>
                </a:lnTo>
                <a:lnTo>
                  <a:pt x="333" y="96"/>
                </a:lnTo>
                <a:lnTo>
                  <a:pt x="337" y="93"/>
                </a:lnTo>
                <a:lnTo>
                  <a:pt x="340" y="88"/>
                </a:lnTo>
                <a:lnTo>
                  <a:pt x="342" y="86"/>
                </a:lnTo>
                <a:lnTo>
                  <a:pt x="342" y="85"/>
                </a:lnTo>
                <a:lnTo>
                  <a:pt x="342" y="85"/>
                </a:lnTo>
                <a:lnTo>
                  <a:pt x="335" y="75"/>
                </a:lnTo>
                <a:lnTo>
                  <a:pt x="330" y="68"/>
                </a:lnTo>
                <a:lnTo>
                  <a:pt x="328" y="62"/>
                </a:lnTo>
                <a:lnTo>
                  <a:pt x="328" y="62"/>
                </a:lnTo>
                <a:lnTo>
                  <a:pt x="326" y="42"/>
                </a:lnTo>
                <a:lnTo>
                  <a:pt x="324" y="30"/>
                </a:lnTo>
                <a:lnTo>
                  <a:pt x="321" y="25"/>
                </a:lnTo>
                <a:lnTo>
                  <a:pt x="319" y="22"/>
                </a:lnTo>
                <a:lnTo>
                  <a:pt x="319" y="22"/>
                </a:lnTo>
                <a:lnTo>
                  <a:pt x="311" y="16"/>
                </a:lnTo>
                <a:lnTo>
                  <a:pt x="298" y="9"/>
                </a:lnTo>
                <a:lnTo>
                  <a:pt x="283" y="3"/>
                </a:lnTo>
                <a:lnTo>
                  <a:pt x="276" y="1"/>
                </a:lnTo>
                <a:lnTo>
                  <a:pt x="270" y="0"/>
                </a:lnTo>
                <a:lnTo>
                  <a:pt x="270" y="0"/>
                </a:lnTo>
                <a:lnTo>
                  <a:pt x="254" y="0"/>
                </a:lnTo>
                <a:lnTo>
                  <a:pt x="236" y="2"/>
                </a:lnTo>
                <a:lnTo>
                  <a:pt x="220" y="4"/>
                </a:lnTo>
                <a:lnTo>
                  <a:pt x="215" y="6"/>
                </a:lnTo>
                <a:lnTo>
                  <a:pt x="211" y="9"/>
                </a:lnTo>
                <a:lnTo>
                  <a:pt x="211" y="9"/>
                </a:lnTo>
                <a:lnTo>
                  <a:pt x="207" y="16"/>
                </a:lnTo>
                <a:lnTo>
                  <a:pt x="201" y="29"/>
                </a:lnTo>
                <a:lnTo>
                  <a:pt x="196" y="41"/>
                </a:lnTo>
                <a:lnTo>
                  <a:pt x="193" y="49"/>
                </a:lnTo>
                <a:lnTo>
                  <a:pt x="193" y="49"/>
                </a:lnTo>
                <a:lnTo>
                  <a:pt x="196" y="64"/>
                </a:lnTo>
                <a:lnTo>
                  <a:pt x="198" y="71"/>
                </a:lnTo>
                <a:lnTo>
                  <a:pt x="198" y="76"/>
                </a:lnTo>
                <a:lnTo>
                  <a:pt x="198" y="76"/>
                </a:lnTo>
                <a:lnTo>
                  <a:pt x="198" y="80"/>
                </a:lnTo>
                <a:lnTo>
                  <a:pt x="200" y="88"/>
                </a:lnTo>
                <a:lnTo>
                  <a:pt x="202" y="98"/>
                </a:lnTo>
                <a:lnTo>
                  <a:pt x="202" y="98"/>
                </a:lnTo>
                <a:lnTo>
                  <a:pt x="200" y="101"/>
                </a:lnTo>
                <a:lnTo>
                  <a:pt x="199" y="103"/>
                </a:lnTo>
                <a:lnTo>
                  <a:pt x="198" y="107"/>
                </a:lnTo>
                <a:lnTo>
                  <a:pt x="198" y="107"/>
                </a:lnTo>
                <a:lnTo>
                  <a:pt x="198" y="110"/>
                </a:lnTo>
                <a:lnTo>
                  <a:pt x="199" y="113"/>
                </a:lnTo>
                <a:lnTo>
                  <a:pt x="201" y="120"/>
                </a:lnTo>
                <a:lnTo>
                  <a:pt x="207" y="130"/>
                </a:lnTo>
                <a:lnTo>
                  <a:pt x="207" y="130"/>
                </a:lnTo>
                <a:lnTo>
                  <a:pt x="208" y="131"/>
                </a:lnTo>
                <a:lnTo>
                  <a:pt x="209" y="132"/>
                </a:lnTo>
                <a:lnTo>
                  <a:pt x="214" y="133"/>
                </a:lnTo>
                <a:lnTo>
                  <a:pt x="220" y="134"/>
                </a:lnTo>
                <a:lnTo>
                  <a:pt x="220" y="134"/>
                </a:lnTo>
                <a:lnTo>
                  <a:pt x="221" y="144"/>
                </a:lnTo>
                <a:lnTo>
                  <a:pt x="223" y="153"/>
                </a:lnTo>
                <a:lnTo>
                  <a:pt x="225" y="161"/>
                </a:lnTo>
                <a:lnTo>
                  <a:pt x="225" y="161"/>
                </a:lnTo>
                <a:lnTo>
                  <a:pt x="227" y="165"/>
                </a:lnTo>
                <a:lnTo>
                  <a:pt x="230" y="167"/>
                </a:lnTo>
                <a:lnTo>
                  <a:pt x="239" y="171"/>
                </a:lnTo>
                <a:lnTo>
                  <a:pt x="252" y="175"/>
                </a:lnTo>
                <a:lnTo>
                  <a:pt x="252" y="188"/>
                </a:lnTo>
                <a:lnTo>
                  <a:pt x="220" y="179"/>
                </a:lnTo>
                <a:lnTo>
                  <a:pt x="220" y="179"/>
                </a:lnTo>
                <a:lnTo>
                  <a:pt x="211" y="185"/>
                </a:lnTo>
                <a:lnTo>
                  <a:pt x="190" y="197"/>
                </a:lnTo>
                <a:lnTo>
                  <a:pt x="179" y="205"/>
                </a:lnTo>
                <a:lnTo>
                  <a:pt x="169" y="213"/>
                </a:lnTo>
                <a:lnTo>
                  <a:pt x="161" y="219"/>
                </a:lnTo>
                <a:lnTo>
                  <a:pt x="159" y="222"/>
                </a:lnTo>
                <a:lnTo>
                  <a:pt x="157" y="224"/>
                </a:lnTo>
                <a:lnTo>
                  <a:pt x="157" y="224"/>
                </a:lnTo>
                <a:lnTo>
                  <a:pt x="156" y="237"/>
                </a:lnTo>
                <a:lnTo>
                  <a:pt x="156" y="251"/>
                </a:lnTo>
                <a:lnTo>
                  <a:pt x="156" y="266"/>
                </a:lnTo>
                <a:lnTo>
                  <a:pt x="157" y="274"/>
                </a:lnTo>
                <a:lnTo>
                  <a:pt x="157" y="274"/>
                </a:lnTo>
                <a:lnTo>
                  <a:pt x="156" y="295"/>
                </a:lnTo>
                <a:lnTo>
                  <a:pt x="154" y="340"/>
                </a:lnTo>
                <a:lnTo>
                  <a:pt x="148" y="417"/>
                </a:lnTo>
                <a:lnTo>
                  <a:pt x="148" y="417"/>
                </a:lnTo>
                <a:lnTo>
                  <a:pt x="148" y="424"/>
                </a:lnTo>
                <a:lnTo>
                  <a:pt x="150" y="429"/>
                </a:lnTo>
                <a:lnTo>
                  <a:pt x="151" y="433"/>
                </a:lnTo>
                <a:lnTo>
                  <a:pt x="154" y="436"/>
                </a:lnTo>
                <a:lnTo>
                  <a:pt x="160" y="444"/>
                </a:lnTo>
                <a:lnTo>
                  <a:pt x="163" y="449"/>
                </a:lnTo>
                <a:lnTo>
                  <a:pt x="166" y="453"/>
                </a:lnTo>
                <a:lnTo>
                  <a:pt x="166" y="453"/>
                </a:lnTo>
                <a:lnTo>
                  <a:pt x="170" y="459"/>
                </a:lnTo>
                <a:lnTo>
                  <a:pt x="174" y="466"/>
                </a:lnTo>
                <a:lnTo>
                  <a:pt x="185" y="477"/>
                </a:lnTo>
                <a:lnTo>
                  <a:pt x="202" y="494"/>
                </a:lnTo>
                <a:lnTo>
                  <a:pt x="202" y="494"/>
                </a:lnTo>
                <a:lnTo>
                  <a:pt x="202" y="495"/>
                </a:lnTo>
                <a:lnTo>
                  <a:pt x="201" y="496"/>
                </a:lnTo>
                <a:lnTo>
                  <a:pt x="193" y="500"/>
                </a:lnTo>
                <a:lnTo>
                  <a:pt x="170" y="513"/>
                </a:lnTo>
                <a:lnTo>
                  <a:pt x="143" y="525"/>
                </a:lnTo>
                <a:lnTo>
                  <a:pt x="133" y="531"/>
                </a:lnTo>
                <a:lnTo>
                  <a:pt x="126" y="534"/>
                </a:lnTo>
                <a:lnTo>
                  <a:pt x="126" y="534"/>
                </a:lnTo>
                <a:lnTo>
                  <a:pt x="119" y="541"/>
                </a:lnTo>
                <a:lnTo>
                  <a:pt x="116" y="547"/>
                </a:lnTo>
                <a:lnTo>
                  <a:pt x="114" y="551"/>
                </a:lnTo>
                <a:lnTo>
                  <a:pt x="112" y="552"/>
                </a:lnTo>
                <a:lnTo>
                  <a:pt x="112" y="552"/>
                </a:lnTo>
                <a:lnTo>
                  <a:pt x="109" y="552"/>
                </a:lnTo>
                <a:lnTo>
                  <a:pt x="101" y="552"/>
                </a:lnTo>
                <a:lnTo>
                  <a:pt x="75" y="557"/>
                </a:lnTo>
                <a:lnTo>
                  <a:pt x="60" y="560"/>
                </a:lnTo>
                <a:lnTo>
                  <a:pt x="45" y="565"/>
                </a:lnTo>
                <a:lnTo>
                  <a:pt x="33" y="569"/>
                </a:lnTo>
                <a:lnTo>
                  <a:pt x="23" y="575"/>
                </a:lnTo>
                <a:lnTo>
                  <a:pt x="23" y="575"/>
                </a:lnTo>
                <a:lnTo>
                  <a:pt x="16" y="580"/>
                </a:lnTo>
                <a:lnTo>
                  <a:pt x="10" y="586"/>
                </a:lnTo>
                <a:lnTo>
                  <a:pt x="7" y="591"/>
                </a:lnTo>
                <a:lnTo>
                  <a:pt x="4" y="596"/>
                </a:lnTo>
                <a:lnTo>
                  <a:pt x="1" y="603"/>
                </a:lnTo>
                <a:lnTo>
                  <a:pt x="0" y="606"/>
                </a:lnTo>
                <a:lnTo>
                  <a:pt x="18" y="624"/>
                </a:lnTo>
                <a:lnTo>
                  <a:pt x="32" y="624"/>
                </a:lnTo>
                <a:lnTo>
                  <a:pt x="32" y="624"/>
                </a:lnTo>
                <a:lnTo>
                  <a:pt x="31" y="644"/>
                </a:lnTo>
                <a:lnTo>
                  <a:pt x="29" y="687"/>
                </a:lnTo>
                <a:lnTo>
                  <a:pt x="29" y="712"/>
                </a:lnTo>
                <a:lnTo>
                  <a:pt x="32" y="732"/>
                </a:lnTo>
                <a:lnTo>
                  <a:pt x="33" y="741"/>
                </a:lnTo>
                <a:lnTo>
                  <a:pt x="35" y="748"/>
                </a:lnTo>
                <a:lnTo>
                  <a:pt x="37" y="752"/>
                </a:lnTo>
                <a:lnTo>
                  <a:pt x="41" y="754"/>
                </a:lnTo>
                <a:lnTo>
                  <a:pt x="41" y="754"/>
                </a:lnTo>
                <a:lnTo>
                  <a:pt x="68" y="760"/>
                </a:lnTo>
                <a:lnTo>
                  <a:pt x="81" y="763"/>
                </a:lnTo>
                <a:lnTo>
                  <a:pt x="126" y="799"/>
                </a:lnTo>
                <a:lnTo>
                  <a:pt x="117" y="876"/>
                </a:lnTo>
                <a:lnTo>
                  <a:pt x="117" y="876"/>
                </a:lnTo>
                <a:lnTo>
                  <a:pt x="98" y="891"/>
                </a:lnTo>
                <a:lnTo>
                  <a:pt x="84" y="903"/>
                </a:lnTo>
                <a:lnTo>
                  <a:pt x="79" y="908"/>
                </a:lnTo>
                <a:lnTo>
                  <a:pt x="77" y="912"/>
                </a:lnTo>
                <a:lnTo>
                  <a:pt x="77" y="912"/>
                </a:lnTo>
                <a:lnTo>
                  <a:pt x="75" y="916"/>
                </a:lnTo>
                <a:lnTo>
                  <a:pt x="75" y="918"/>
                </a:lnTo>
                <a:lnTo>
                  <a:pt x="77" y="921"/>
                </a:lnTo>
                <a:lnTo>
                  <a:pt x="95" y="925"/>
                </a:lnTo>
                <a:lnTo>
                  <a:pt x="117" y="921"/>
                </a:lnTo>
                <a:lnTo>
                  <a:pt x="117" y="921"/>
                </a:lnTo>
                <a:lnTo>
                  <a:pt x="115" y="930"/>
                </a:lnTo>
                <a:lnTo>
                  <a:pt x="114" y="935"/>
                </a:lnTo>
                <a:lnTo>
                  <a:pt x="115" y="937"/>
                </a:lnTo>
                <a:lnTo>
                  <a:pt x="117" y="939"/>
                </a:lnTo>
                <a:lnTo>
                  <a:pt x="117" y="939"/>
                </a:lnTo>
                <a:lnTo>
                  <a:pt x="123" y="937"/>
                </a:lnTo>
                <a:lnTo>
                  <a:pt x="128" y="934"/>
                </a:lnTo>
                <a:lnTo>
                  <a:pt x="133" y="933"/>
                </a:lnTo>
                <a:lnTo>
                  <a:pt x="135" y="933"/>
                </a:lnTo>
                <a:lnTo>
                  <a:pt x="135" y="934"/>
                </a:lnTo>
                <a:lnTo>
                  <a:pt x="135" y="934"/>
                </a:lnTo>
                <a:lnTo>
                  <a:pt x="133" y="944"/>
                </a:lnTo>
                <a:lnTo>
                  <a:pt x="128" y="961"/>
                </a:lnTo>
                <a:lnTo>
                  <a:pt x="121" y="983"/>
                </a:lnTo>
                <a:lnTo>
                  <a:pt x="90" y="1078"/>
                </a:lnTo>
                <a:lnTo>
                  <a:pt x="63" y="1150"/>
                </a:lnTo>
                <a:lnTo>
                  <a:pt x="63" y="1150"/>
                </a:lnTo>
                <a:lnTo>
                  <a:pt x="63" y="1149"/>
                </a:lnTo>
                <a:lnTo>
                  <a:pt x="61" y="1146"/>
                </a:lnTo>
                <a:lnTo>
                  <a:pt x="60" y="1145"/>
                </a:lnTo>
                <a:lnTo>
                  <a:pt x="57" y="1144"/>
                </a:lnTo>
                <a:lnTo>
                  <a:pt x="54" y="1144"/>
                </a:lnTo>
                <a:lnTo>
                  <a:pt x="50" y="1145"/>
                </a:lnTo>
                <a:lnTo>
                  <a:pt x="50" y="1145"/>
                </a:lnTo>
                <a:lnTo>
                  <a:pt x="45" y="1147"/>
                </a:lnTo>
                <a:lnTo>
                  <a:pt x="42" y="1150"/>
                </a:lnTo>
                <a:lnTo>
                  <a:pt x="40" y="1153"/>
                </a:lnTo>
                <a:lnTo>
                  <a:pt x="38" y="1158"/>
                </a:lnTo>
                <a:lnTo>
                  <a:pt x="36" y="1169"/>
                </a:lnTo>
                <a:lnTo>
                  <a:pt x="36" y="1181"/>
                </a:lnTo>
                <a:lnTo>
                  <a:pt x="36" y="1181"/>
                </a:lnTo>
                <a:lnTo>
                  <a:pt x="37" y="1187"/>
                </a:lnTo>
                <a:lnTo>
                  <a:pt x="38" y="1191"/>
                </a:lnTo>
                <a:lnTo>
                  <a:pt x="41" y="1194"/>
                </a:lnTo>
                <a:lnTo>
                  <a:pt x="43" y="1196"/>
                </a:lnTo>
                <a:lnTo>
                  <a:pt x="48" y="1197"/>
                </a:lnTo>
                <a:lnTo>
                  <a:pt x="54" y="1199"/>
                </a:lnTo>
                <a:lnTo>
                  <a:pt x="54" y="1199"/>
                </a:lnTo>
                <a:lnTo>
                  <a:pt x="59" y="1200"/>
                </a:lnTo>
                <a:lnTo>
                  <a:pt x="61" y="1200"/>
                </a:lnTo>
                <a:lnTo>
                  <a:pt x="63" y="1199"/>
                </a:lnTo>
                <a:lnTo>
                  <a:pt x="68" y="1181"/>
                </a:lnTo>
                <a:lnTo>
                  <a:pt x="81" y="1181"/>
                </a:lnTo>
                <a:lnTo>
                  <a:pt x="81" y="1181"/>
                </a:lnTo>
                <a:lnTo>
                  <a:pt x="81" y="1183"/>
                </a:lnTo>
                <a:lnTo>
                  <a:pt x="81" y="1189"/>
                </a:lnTo>
                <a:lnTo>
                  <a:pt x="82" y="1192"/>
                </a:lnTo>
                <a:lnTo>
                  <a:pt x="84" y="1195"/>
                </a:lnTo>
                <a:lnTo>
                  <a:pt x="87" y="1197"/>
                </a:lnTo>
                <a:lnTo>
                  <a:pt x="90" y="1199"/>
                </a:lnTo>
                <a:lnTo>
                  <a:pt x="90" y="1199"/>
                </a:lnTo>
                <a:lnTo>
                  <a:pt x="99" y="1201"/>
                </a:lnTo>
                <a:lnTo>
                  <a:pt x="109" y="1201"/>
                </a:lnTo>
                <a:lnTo>
                  <a:pt x="118" y="1200"/>
                </a:lnTo>
                <a:lnTo>
                  <a:pt x="121" y="1199"/>
                </a:lnTo>
                <a:lnTo>
                  <a:pt x="121" y="1199"/>
                </a:lnTo>
                <a:lnTo>
                  <a:pt x="123" y="1197"/>
                </a:lnTo>
                <a:lnTo>
                  <a:pt x="124" y="1192"/>
                </a:lnTo>
                <a:lnTo>
                  <a:pt x="126" y="1185"/>
                </a:lnTo>
                <a:lnTo>
                  <a:pt x="126" y="1172"/>
                </a:lnTo>
                <a:lnTo>
                  <a:pt x="126" y="1172"/>
                </a:lnTo>
                <a:lnTo>
                  <a:pt x="126" y="1160"/>
                </a:lnTo>
                <a:lnTo>
                  <a:pt x="125" y="1152"/>
                </a:lnTo>
                <a:lnTo>
                  <a:pt x="124" y="1150"/>
                </a:lnTo>
                <a:lnTo>
                  <a:pt x="121" y="1147"/>
                </a:lnTo>
                <a:lnTo>
                  <a:pt x="117" y="1145"/>
                </a:lnTo>
                <a:lnTo>
                  <a:pt x="117" y="1145"/>
                </a:lnTo>
                <a:lnTo>
                  <a:pt x="99" y="1141"/>
                </a:lnTo>
                <a:lnTo>
                  <a:pt x="81" y="1145"/>
                </a:lnTo>
                <a:lnTo>
                  <a:pt x="135" y="979"/>
                </a:lnTo>
                <a:lnTo>
                  <a:pt x="135" y="979"/>
                </a:lnTo>
                <a:lnTo>
                  <a:pt x="138" y="980"/>
                </a:lnTo>
                <a:lnTo>
                  <a:pt x="145" y="982"/>
                </a:lnTo>
                <a:lnTo>
                  <a:pt x="150" y="986"/>
                </a:lnTo>
                <a:lnTo>
                  <a:pt x="153" y="988"/>
                </a:lnTo>
                <a:lnTo>
                  <a:pt x="156" y="992"/>
                </a:lnTo>
                <a:lnTo>
                  <a:pt x="157" y="997"/>
                </a:lnTo>
                <a:lnTo>
                  <a:pt x="157" y="997"/>
                </a:lnTo>
                <a:lnTo>
                  <a:pt x="159" y="1007"/>
                </a:lnTo>
                <a:lnTo>
                  <a:pt x="159" y="1016"/>
                </a:lnTo>
                <a:lnTo>
                  <a:pt x="157" y="1028"/>
                </a:lnTo>
                <a:lnTo>
                  <a:pt x="157" y="1028"/>
                </a:lnTo>
                <a:lnTo>
                  <a:pt x="156" y="1032"/>
                </a:lnTo>
                <a:lnTo>
                  <a:pt x="154" y="1036"/>
                </a:lnTo>
                <a:lnTo>
                  <a:pt x="148" y="1046"/>
                </a:lnTo>
                <a:lnTo>
                  <a:pt x="148" y="1046"/>
                </a:lnTo>
                <a:lnTo>
                  <a:pt x="144" y="1051"/>
                </a:lnTo>
                <a:lnTo>
                  <a:pt x="139" y="1054"/>
                </a:lnTo>
                <a:lnTo>
                  <a:pt x="138" y="1055"/>
                </a:lnTo>
                <a:lnTo>
                  <a:pt x="139" y="1058"/>
                </a:lnTo>
                <a:lnTo>
                  <a:pt x="143" y="1059"/>
                </a:lnTo>
                <a:lnTo>
                  <a:pt x="148" y="1060"/>
                </a:lnTo>
                <a:lnTo>
                  <a:pt x="148" y="1060"/>
                </a:lnTo>
                <a:lnTo>
                  <a:pt x="164" y="1062"/>
                </a:lnTo>
                <a:lnTo>
                  <a:pt x="179" y="1063"/>
                </a:lnTo>
                <a:lnTo>
                  <a:pt x="193" y="1064"/>
                </a:lnTo>
                <a:lnTo>
                  <a:pt x="193" y="1064"/>
                </a:lnTo>
                <a:lnTo>
                  <a:pt x="202" y="1065"/>
                </a:lnTo>
                <a:lnTo>
                  <a:pt x="202" y="1065"/>
                </a:lnTo>
                <a:lnTo>
                  <a:pt x="205" y="1089"/>
                </a:lnTo>
                <a:lnTo>
                  <a:pt x="203" y="1097"/>
                </a:lnTo>
                <a:lnTo>
                  <a:pt x="203" y="1099"/>
                </a:lnTo>
                <a:lnTo>
                  <a:pt x="202" y="1100"/>
                </a:lnTo>
                <a:lnTo>
                  <a:pt x="202" y="1100"/>
                </a:lnTo>
                <a:lnTo>
                  <a:pt x="196" y="1099"/>
                </a:lnTo>
                <a:lnTo>
                  <a:pt x="185" y="1099"/>
                </a:lnTo>
                <a:lnTo>
                  <a:pt x="180" y="1099"/>
                </a:lnTo>
                <a:lnTo>
                  <a:pt x="177" y="1100"/>
                </a:lnTo>
                <a:lnTo>
                  <a:pt x="173" y="1101"/>
                </a:lnTo>
                <a:lnTo>
                  <a:pt x="171" y="1105"/>
                </a:lnTo>
                <a:lnTo>
                  <a:pt x="171" y="1105"/>
                </a:lnTo>
                <a:lnTo>
                  <a:pt x="170" y="1117"/>
                </a:lnTo>
                <a:lnTo>
                  <a:pt x="170" y="1134"/>
                </a:lnTo>
                <a:lnTo>
                  <a:pt x="170" y="1142"/>
                </a:lnTo>
                <a:lnTo>
                  <a:pt x="171" y="1150"/>
                </a:lnTo>
                <a:lnTo>
                  <a:pt x="173" y="1155"/>
                </a:lnTo>
                <a:lnTo>
                  <a:pt x="175" y="1159"/>
                </a:lnTo>
                <a:lnTo>
                  <a:pt x="175" y="1159"/>
                </a:lnTo>
                <a:lnTo>
                  <a:pt x="179" y="1160"/>
                </a:lnTo>
                <a:lnTo>
                  <a:pt x="183" y="1161"/>
                </a:lnTo>
                <a:lnTo>
                  <a:pt x="192" y="1160"/>
                </a:lnTo>
                <a:lnTo>
                  <a:pt x="202" y="1159"/>
                </a:lnTo>
                <a:lnTo>
                  <a:pt x="202" y="1150"/>
                </a:lnTo>
                <a:lnTo>
                  <a:pt x="216" y="1150"/>
                </a:lnTo>
                <a:lnTo>
                  <a:pt x="216" y="1163"/>
                </a:lnTo>
                <a:lnTo>
                  <a:pt x="216" y="1163"/>
                </a:lnTo>
                <a:lnTo>
                  <a:pt x="220" y="1163"/>
                </a:lnTo>
                <a:lnTo>
                  <a:pt x="229" y="1164"/>
                </a:lnTo>
                <a:lnTo>
                  <a:pt x="234" y="1164"/>
                </a:lnTo>
                <a:lnTo>
                  <a:pt x="238" y="1163"/>
                </a:lnTo>
                <a:lnTo>
                  <a:pt x="242" y="1161"/>
                </a:lnTo>
                <a:lnTo>
                  <a:pt x="243" y="1159"/>
                </a:lnTo>
                <a:lnTo>
                  <a:pt x="243" y="1159"/>
                </a:lnTo>
                <a:lnTo>
                  <a:pt x="243" y="1151"/>
                </a:lnTo>
                <a:lnTo>
                  <a:pt x="243" y="1142"/>
                </a:lnTo>
                <a:lnTo>
                  <a:pt x="242" y="1133"/>
                </a:lnTo>
                <a:lnTo>
                  <a:pt x="243" y="1123"/>
                </a:lnTo>
                <a:lnTo>
                  <a:pt x="243" y="1123"/>
                </a:lnTo>
                <a:lnTo>
                  <a:pt x="245" y="1109"/>
                </a:lnTo>
                <a:lnTo>
                  <a:pt x="244" y="1107"/>
                </a:lnTo>
                <a:lnTo>
                  <a:pt x="243" y="1105"/>
                </a:lnTo>
                <a:lnTo>
                  <a:pt x="243" y="1105"/>
                </a:lnTo>
                <a:lnTo>
                  <a:pt x="237" y="1104"/>
                </a:lnTo>
                <a:lnTo>
                  <a:pt x="228" y="1101"/>
                </a:lnTo>
                <a:lnTo>
                  <a:pt x="216" y="1100"/>
                </a:lnTo>
                <a:lnTo>
                  <a:pt x="216" y="1082"/>
                </a:lnTo>
                <a:lnTo>
                  <a:pt x="312" y="1094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4">
            <a:extLst>
              <a:ext uri="{FF2B5EF4-FFF2-40B4-BE49-F238E27FC236}">
                <a16:creationId xmlns:a16="http://schemas.microsoft.com/office/drawing/2014/main" id="{AD2695D0-5CFB-42F9-8F36-CF6F9ED9DEC0}"/>
              </a:ext>
            </a:extLst>
          </p:cNvPr>
          <p:cNvSpPr>
            <a:spLocks noEditPoints="1"/>
          </p:cNvSpPr>
          <p:nvPr/>
        </p:nvSpPr>
        <p:spPr bwMode="auto">
          <a:xfrm>
            <a:off x="2739803" y="2709357"/>
            <a:ext cx="888952" cy="1697496"/>
          </a:xfrm>
          <a:custGeom>
            <a:avLst/>
            <a:gdLst>
              <a:gd name="T0" fmla="*/ 78 w 398"/>
              <a:gd name="T1" fmla="*/ 6 h 760"/>
              <a:gd name="T2" fmla="*/ 61 w 398"/>
              <a:gd name="T3" fmla="*/ 40 h 760"/>
              <a:gd name="T4" fmla="*/ 64 w 398"/>
              <a:gd name="T5" fmla="*/ 69 h 760"/>
              <a:gd name="T6" fmla="*/ 77 w 398"/>
              <a:gd name="T7" fmla="*/ 98 h 760"/>
              <a:gd name="T8" fmla="*/ 15 w 398"/>
              <a:gd name="T9" fmla="*/ 141 h 760"/>
              <a:gd name="T10" fmla="*/ 3 w 398"/>
              <a:gd name="T11" fmla="*/ 205 h 760"/>
              <a:gd name="T12" fmla="*/ 0 w 398"/>
              <a:gd name="T13" fmla="*/ 290 h 760"/>
              <a:gd name="T14" fmla="*/ 17 w 398"/>
              <a:gd name="T15" fmla="*/ 395 h 760"/>
              <a:gd name="T16" fmla="*/ 17 w 398"/>
              <a:gd name="T17" fmla="*/ 588 h 760"/>
              <a:gd name="T18" fmla="*/ 14 w 398"/>
              <a:gd name="T19" fmla="*/ 641 h 760"/>
              <a:gd name="T20" fmla="*/ 37 w 398"/>
              <a:gd name="T21" fmla="*/ 673 h 760"/>
              <a:gd name="T22" fmla="*/ 58 w 398"/>
              <a:gd name="T23" fmla="*/ 648 h 760"/>
              <a:gd name="T24" fmla="*/ 55 w 398"/>
              <a:gd name="T25" fmla="*/ 599 h 760"/>
              <a:gd name="T26" fmla="*/ 60 w 398"/>
              <a:gd name="T27" fmla="*/ 581 h 760"/>
              <a:gd name="T28" fmla="*/ 81 w 398"/>
              <a:gd name="T29" fmla="*/ 671 h 760"/>
              <a:gd name="T30" fmla="*/ 81 w 398"/>
              <a:gd name="T31" fmla="*/ 720 h 760"/>
              <a:gd name="T32" fmla="*/ 104 w 398"/>
              <a:gd name="T33" fmla="*/ 726 h 760"/>
              <a:gd name="T34" fmla="*/ 118 w 398"/>
              <a:gd name="T35" fmla="*/ 714 h 760"/>
              <a:gd name="T36" fmla="*/ 138 w 398"/>
              <a:gd name="T37" fmla="*/ 722 h 760"/>
              <a:gd name="T38" fmla="*/ 156 w 398"/>
              <a:gd name="T39" fmla="*/ 691 h 760"/>
              <a:gd name="T40" fmla="*/ 167 w 398"/>
              <a:gd name="T41" fmla="*/ 758 h 760"/>
              <a:gd name="T42" fmla="*/ 198 w 398"/>
              <a:gd name="T43" fmla="*/ 742 h 760"/>
              <a:gd name="T44" fmla="*/ 216 w 398"/>
              <a:gd name="T45" fmla="*/ 757 h 760"/>
              <a:gd name="T46" fmla="*/ 221 w 398"/>
              <a:gd name="T47" fmla="*/ 699 h 760"/>
              <a:gd name="T48" fmla="*/ 332 w 398"/>
              <a:gd name="T49" fmla="*/ 731 h 760"/>
              <a:gd name="T50" fmla="*/ 355 w 398"/>
              <a:gd name="T51" fmla="*/ 729 h 760"/>
              <a:gd name="T52" fmla="*/ 378 w 398"/>
              <a:gd name="T53" fmla="*/ 737 h 760"/>
              <a:gd name="T54" fmla="*/ 397 w 398"/>
              <a:gd name="T55" fmla="*/ 725 h 760"/>
              <a:gd name="T56" fmla="*/ 389 w 398"/>
              <a:gd name="T57" fmla="*/ 668 h 760"/>
              <a:gd name="T58" fmla="*/ 369 w 398"/>
              <a:gd name="T59" fmla="*/ 673 h 760"/>
              <a:gd name="T60" fmla="*/ 340 w 398"/>
              <a:gd name="T61" fmla="*/ 420 h 760"/>
              <a:gd name="T62" fmla="*/ 354 w 398"/>
              <a:gd name="T63" fmla="*/ 385 h 760"/>
              <a:gd name="T64" fmla="*/ 322 w 398"/>
              <a:gd name="T65" fmla="*/ 296 h 760"/>
              <a:gd name="T66" fmla="*/ 271 w 398"/>
              <a:gd name="T67" fmla="*/ 273 h 760"/>
              <a:gd name="T68" fmla="*/ 221 w 398"/>
              <a:gd name="T69" fmla="*/ 228 h 760"/>
              <a:gd name="T70" fmla="*/ 198 w 398"/>
              <a:gd name="T71" fmla="*/ 181 h 760"/>
              <a:gd name="T72" fmla="*/ 179 w 398"/>
              <a:gd name="T73" fmla="*/ 140 h 760"/>
              <a:gd name="T74" fmla="*/ 126 w 398"/>
              <a:gd name="T75" fmla="*/ 110 h 760"/>
              <a:gd name="T76" fmla="*/ 142 w 398"/>
              <a:gd name="T77" fmla="*/ 75 h 760"/>
              <a:gd name="T78" fmla="*/ 142 w 398"/>
              <a:gd name="T79" fmla="*/ 57 h 760"/>
              <a:gd name="T80" fmla="*/ 133 w 398"/>
              <a:gd name="T81" fmla="*/ 11 h 760"/>
              <a:gd name="T82" fmla="*/ 115 w 398"/>
              <a:gd name="T83" fmla="*/ 0 h 760"/>
              <a:gd name="T84" fmla="*/ 214 w 398"/>
              <a:gd name="T85" fmla="*/ 683 h 760"/>
              <a:gd name="T86" fmla="*/ 360 w 398"/>
              <a:gd name="T87" fmla="*/ 674 h 760"/>
              <a:gd name="T88" fmla="*/ 346 w 398"/>
              <a:gd name="T89" fmla="*/ 670 h 760"/>
              <a:gd name="T90" fmla="*/ 218 w 398"/>
              <a:gd name="T91" fmla="*/ 688 h 760"/>
              <a:gd name="T92" fmla="*/ 169 w 398"/>
              <a:gd name="T93" fmla="*/ 267 h 760"/>
              <a:gd name="T94" fmla="*/ 199 w 398"/>
              <a:gd name="T95" fmla="*/ 279 h 760"/>
              <a:gd name="T96" fmla="*/ 172 w 398"/>
              <a:gd name="T97" fmla="*/ 302 h 760"/>
              <a:gd name="T98" fmla="*/ 141 w 398"/>
              <a:gd name="T99" fmla="*/ 291 h 760"/>
              <a:gd name="T100" fmla="*/ 155 w 398"/>
              <a:gd name="T101" fmla="*/ 247 h 760"/>
              <a:gd name="T102" fmla="*/ 136 w 398"/>
              <a:gd name="T103" fmla="*/ 299 h 760"/>
              <a:gd name="T104" fmla="*/ 132 w 398"/>
              <a:gd name="T105" fmla="*/ 665 h 760"/>
              <a:gd name="T106" fmla="*/ 271 w 398"/>
              <a:gd name="T107" fmla="*/ 584 h 760"/>
              <a:gd name="T108" fmla="*/ 264 w 398"/>
              <a:gd name="T109" fmla="*/ 590 h 760"/>
              <a:gd name="T110" fmla="*/ 311 w 398"/>
              <a:gd name="T111" fmla="*/ 527 h 760"/>
              <a:gd name="T112" fmla="*/ 297 w 398"/>
              <a:gd name="T113" fmla="*/ 530 h 760"/>
              <a:gd name="T114" fmla="*/ 334 w 398"/>
              <a:gd name="T115" fmla="*/ 567 h 760"/>
              <a:gd name="T116" fmla="*/ 132 w 398"/>
              <a:gd name="T117" fmla="*/ 590 h 760"/>
              <a:gd name="T118" fmla="*/ 153 w 398"/>
              <a:gd name="T119" fmla="*/ 331 h 760"/>
              <a:gd name="T120" fmla="*/ 144 w 398"/>
              <a:gd name="T121" fmla="*/ 339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98" h="760">
                <a:moveTo>
                  <a:pt x="103" y="3"/>
                </a:moveTo>
                <a:lnTo>
                  <a:pt x="103" y="3"/>
                </a:lnTo>
                <a:lnTo>
                  <a:pt x="97" y="2"/>
                </a:lnTo>
                <a:lnTo>
                  <a:pt x="90" y="2"/>
                </a:lnTo>
                <a:lnTo>
                  <a:pt x="84" y="3"/>
                </a:lnTo>
                <a:lnTo>
                  <a:pt x="84" y="3"/>
                </a:lnTo>
                <a:lnTo>
                  <a:pt x="78" y="6"/>
                </a:lnTo>
                <a:lnTo>
                  <a:pt x="77" y="9"/>
                </a:lnTo>
                <a:lnTo>
                  <a:pt x="64" y="22"/>
                </a:lnTo>
                <a:lnTo>
                  <a:pt x="64" y="22"/>
                </a:lnTo>
                <a:lnTo>
                  <a:pt x="63" y="25"/>
                </a:lnTo>
                <a:lnTo>
                  <a:pt x="60" y="29"/>
                </a:lnTo>
                <a:lnTo>
                  <a:pt x="60" y="29"/>
                </a:lnTo>
                <a:lnTo>
                  <a:pt x="61" y="40"/>
                </a:lnTo>
                <a:lnTo>
                  <a:pt x="61" y="51"/>
                </a:lnTo>
                <a:lnTo>
                  <a:pt x="61" y="51"/>
                </a:lnTo>
                <a:lnTo>
                  <a:pt x="63" y="55"/>
                </a:lnTo>
                <a:lnTo>
                  <a:pt x="61" y="61"/>
                </a:lnTo>
                <a:lnTo>
                  <a:pt x="61" y="61"/>
                </a:lnTo>
                <a:lnTo>
                  <a:pt x="63" y="66"/>
                </a:lnTo>
                <a:lnTo>
                  <a:pt x="64" y="69"/>
                </a:lnTo>
                <a:lnTo>
                  <a:pt x="64" y="69"/>
                </a:lnTo>
                <a:lnTo>
                  <a:pt x="67" y="80"/>
                </a:lnTo>
                <a:lnTo>
                  <a:pt x="69" y="86"/>
                </a:lnTo>
                <a:lnTo>
                  <a:pt x="70" y="87"/>
                </a:lnTo>
                <a:lnTo>
                  <a:pt x="77" y="87"/>
                </a:lnTo>
                <a:lnTo>
                  <a:pt x="77" y="98"/>
                </a:lnTo>
                <a:lnTo>
                  <a:pt x="77" y="98"/>
                </a:lnTo>
                <a:lnTo>
                  <a:pt x="58" y="106"/>
                </a:lnTo>
                <a:lnTo>
                  <a:pt x="35" y="115"/>
                </a:lnTo>
                <a:lnTo>
                  <a:pt x="35" y="115"/>
                </a:lnTo>
                <a:lnTo>
                  <a:pt x="32" y="117"/>
                </a:lnTo>
                <a:lnTo>
                  <a:pt x="29" y="120"/>
                </a:lnTo>
                <a:lnTo>
                  <a:pt x="21" y="130"/>
                </a:lnTo>
                <a:lnTo>
                  <a:pt x="15" y="141"/>
                </a:lnTo>
                <a:lnTo>
                  <a:pt x="11" y="152"/>
                </a:lnTo>
                <a:lnTo>
                  <a:pt x="11" y="152"/>
                </a:lnTo>
                <a:lnTo>
                  <a:pt x="8" y="164"/>
                </a:lnTo>
                <a:lnTo>
                  <a:pt x="5" y="181"/>
                </a:lnTo>
                <a:lnTo>
                  <a:pt x="2" y="196"/>
                </a:lnTo>
                <a:lnTo>
                  <a:pt x="3" y="205"/>
                </a:lnTo>
                <a:lnTo>
                  <a:pt x="3" y="205"/>
                </a:lnTo>
                <a:lnTo>
                  <a:pt x="17" y="262"/>
                </a:lnTo>
                <a:lnTo>
                  <a:pt x="17" y="262"/>
                </a:lnTo>
                <a:lnTo>
                  <a:pt x="14" y="267"/>
                </a:lnTo>
                <a:lnTo>
                  <a:pt x="9" y="273"/>
                </a:lnTo>
                <a:lnTo>
                  <a:pt x="0" y="284"/>
                </a:lnTo>
                <a:lnTo>
                  <a:pt x="0" y="284"/>
                </a:lnTo>
                <a:lnTo>
                  <a:pt x="0" y="290"/>
                </a:lnTo>
                <a:lnTo>
                  <a:pt x="0" y="299"/>
                </a:lnTo>
                <a:lnTo>
                  <a:pt x="0" y="299"/>
                </a:lnTo>
                <a:lnTo>
                  <a:pt x="3" y="316"/>
                </a:lnTo>
                <a:lnTo>
                  <a:pt x="3" y="316"/>
                </a:lnTo>
                <a:lnTo>
                  <a:pt x="12" y="333"/>
                </a:lnTo>
                <a:lnTo>
                  <a:pt x="12" y="333"/>
                </a:lnTo>
                <a:lnTo>
                  <a:pt x="17" y="395"/>
                </a:lnTo>
                <a:lnTo>
                  <a:pt x="20" y="440"/>
                </a:lnTo>
                <a:lnTo>
                  <a:pt x="21" y="461"/>
                </a:lnTo>
                <a:lnTo>
                  <a:pt x="21" y="461"/>
                </a:lnTo>
                <a:lnTo>
                  <a:pt x="18" y="521"/>
                </a:lnTo>
                <a:lnTo>
                  <a:pt x="17" y="579"/>
                </a:lnTo>
                <a:lnTo>
                  <a:pt x="17" y="579"/>
                </a:lnTo>
                <a:lnTo>
                  <a:pt x="17" y="588"/>
                </a:lnTo>
                <a:lnTo>
                  <a:pt x="18" y="596"/>
                </a:lnTo>
                <a:lnTo>
                  <a:pt x="18" y="596"/>
                </a:lnTo>
                <a:lnTo>
                  <a:pt x="21" y="601"/>
                </a:lnTo>
                <a:lnTo>
                  <a:pt x="21" y="601"/>
                </a:lnTo>
                <a:lnTo>
                  <a:pt x="17" y="618"/>
                </a:lnTo>
                <a:lnTo>
                  <a:pt x="14" y="633"/>
                </a:lnTo>
                <a:lnTo>
                  <a:pt x="14" y="641"/>
                </a:lnTo>
                <a:lnTo>
                  <a:pt x="15" y="647"/>
                </a:lnTo>
                <a:lnTo>
                  <a:pt x="15" y="647"/>
                </a:lnTo>
                <a:lnTo>
                  <a:pt x="18" y="656"/>
                </a:lnTo>
                <a:lnTo>
                  <a:pt x="23" y="663"/>
                </a:lnTo>
                <a:lnTo>
                  <a:pt x="29" y="670"/>
                </a:lnTo>
                <a:lnTo>
                  <a:pt x="32" y="671"/>
                </a:lnTo>
                <a:lnTo>
                  <a:pt x="37" y="673"/>
                </a:lnTo>
                <a:lnTo>
                  <a:pt x="37" y="673"/>
                </a:lnTo>
                <a:lnTo>
                  <a:pt x="41" y="673"/>
                </a:lnTo>
                <a:lnTo>
                  <a:pt x="46" y="671"/>
                </a:lnTo>
                <a:lnTo>
                  <a:pt x="49" y="668"/>
                </a:lnTo>
                <a:lnTo>
                  <a:pt x="52" y="665"/>
                </a:lnTo>
                <a:lnTo>
                  <a:pt x="55" y="656"/>
                </a:lnTo>
                <a:lnTo>
                  <a:pt x="58" y="648"/>
                </a:lnTo>
                <a:lnTo>
                  <a:pt x="58" y="648"/>
                </a:lnTo>
                <a:lnTo>
                  <a:pt x="58" y="637"/>
                </a:lnTo>
                <a:lnTo>
                  <a:pt x="57" y="624"/>
                </a:lnTo>
                <a:lnTo>
                  <a:pt x="54" y="607"/>
                </a:lnTo>
                <a:lnTo>
                  <a:pt x="54" y="607"/>
                </a:lnTo>
                <a:lnTo>
                  <a:pt x="54" y="602"/>
                </a:lnTo>
                <a:lnTo>
                  <a:pt x="55" y="599"/>
                </a:lnTo>
                <a:lnTo>
                  <a:pt x="55" y="598"/>
                </a:lnTo>
                <a:lnTo>
                  <a:pt x="55" y="598"/>
                </a:lnTo>
                <a:lnTo>
                  <a:pt x="58" y="598"/>
                </a:lnTo>
                <a:lnTo>
                  <a:pt x="58" y="595"/>
                </a:lnTo>
                <a:lnTo>
                  <a:pt x="60" y="588"/>
                </a:lnTo>
                <a:lnTo>
                  <a:pt x="60" y="588"/>
                </a:lnTo>
                <a:lnTo>
                  <a:pt x="60" y="581"/>
                </a:lnTo>
                <a:lnTo>
                  <a:pt x="60" y="575"/>
                </a:lnTo>
                <a:lnTo>
                  <a:pt x="83" y="567"/>
                </a:lnTo>
                <a:lnTo>
                  <a:pt x="83" y="567"/>
                </a:lnTo>
                <a:lnTo>
                  <a:pt x="80" y="598"/>
                </a:lnTo>
                <a:lnTo>
                  <a:pt x="78" y="631"/>
                </a:lnTo>
                <a:lnTo>
                  <a:pt x="78" y="631"/>
                </a:lnTo>
                <a:lnTo>
                  <a:pt x="81" y="671"/>
                </a:lnTo>
                <a:lnTo>
                  <a:pt x="81" y="671"/>
                </a:lnTo>
                <a:lnTo>
                  <a:pt x="78" y="679"/>
                </a:lnTo>
                <a:lnTo>
                  <a:pt x="75" y="686"/>
                </a:lnTo>
                <a:lnTo>
                  <a:pt x="75" y="697"/>
                </a:lnTo>
                <a:lnTo>
                  <a:pt x="75" y="697"/>
                </a:lnTo>
                <a:lnTo>
                  <a:pt x="77" y="709"/>
                </a:lnTo>
                <a:lnTo>
                  <a:pt x="81" y="720"/>
                </a:lnTo>
                <a:lnTo>
                  <a:pt x="84" y="725"/>
                </a:lnTo>
                <a:lnTo>
                  <a:pt x="87" y="728"/>
                </a:lnTo>
                <a:lnTo>
                  <a:pt x="92" y="731"/>
                </a:lnTo>
                <a:lnTo>
                  <a:pt x="97" y="731"/>
                </a:lnTo>
                <a:lnTo>
                  <a:pt x="97" y="731"/>
                </a:lnTo>
                <a:lnTo>
                  <a:pt x="101" y="729"/>
                </a:lnTo>
                <a:lnTo>
                  <a:pt x="104" y="726"/>
                </a:lnTo>
                <a:lnTo>
                  <a:pt x="104" y="722"/>
                </a:lnTo>
                <a:lnTo>
                  <a:pt x="106" y="716"/>
                </a:lnTo>
                <a:lnTo>
                  <a:pt x="104" y="705"/>
                </a:lnTo>
                <a:lnTo>
                  <a:pt x="103" y="700"/>
                </a:lnTo>
                <a:lnTo>
                  <a:pt x="115" y="700"/>
                </a:lnTo>
                <a:lnTo>
                  <a:pt x="115" y="700"/>
                </a:lnTo>
                <a:lnTo>
                  <a:pt x="118" y="714"/>
                </a:lnTo>
                <a:lnTo>
                  <a:pt x="123" y="723"/>
                </a:lnTo>
                <a:lnTo>
                  <a:pt x="126" y="726"/>
                </a:lnTo>
                <a:lnTo>
                  <a:pt x="127" y="726"/>
                </a:lnTo>
                <a:lnTo>
                  <a:pt x="127" y="726"/>
                </a:lnTo>
                <a:lnTo>
                  <a:pt x="133" y="726"/>
                </a:lnTo>
                <a:lnTo>
                  <a:pt x="136" y="725"/>
                </a:lnTo>
                <a:lnTo>
                  <a:pt x="138" y="722"/>
                </a:lnTo>
                <a:lnTo>
                  <a:pt x="141" y="717"/>
                </a:lnTo>
                <a:lnTo>
                  <a:pt x="141" y="717"/>
                </a:lnTo>
                <a:lnTo>
                  <a:pt x="141" y="709"/>
                </a:lnTo>
                <a:lnTo>
                  <a:pt x="142" y="702"/>
                </a:lnTo>
                <a:lnTo>
                  <a:pt x="142" y="691"/>
                </a:lnTo>
                <a:lnTo>
                  <a:pt x="156" y="691"/>
                </a:lnTo>
                <a:lnTo>
                  <a:pt x="156" y="691"/>
                </a:lnTo>
                <a:lnTo>
                  <a:pt x="156" y="702"/>
                </a:lnTo>
                <a:lnTo>
                  <a:pt x="155" y="723"/>
                </a:lnTo>
                <a:lnTo>
                  <a:pt x="155" y="723"/>
                </a:lnTo>
                <a:lnTo>
                  <a:pt x="156" y="734"/>
                </a:lnTo>
                <a:lnTo>
                  <a:pt x="159" y="746"/>
                </a:lnTo>
                <a:lnTo>
                  <a:pt x="164" y="757"/>
                </a:lnTo>
                <a:lnTo>
                  <a:pt x="167" y="758"/>
                </a:lnTo>
                <a:lnTo>
                  <a:pt x="172" y="760"/>
                </a:lnTo>
                <a:lnTo>
                  <a:pt x="172" y="760"/>
                </a:lnTo>
                <a:lnTo>
                  <a:pt x="175" y="758"/>
                </a:lnTo>
                <a:lnTo>
                  <a:pt x="178" y="757"/>
                </a:lnTo>
                <a:lnTo>
                  <a:pt x="181" y="751"/>
                </a:lnTo>
                <a:lnTo>
                  <a:pt x="184" y="742"/>
                </a:lnTo>
                <a:lnTo>
                  <a:pt x="198" y="742"/>
                </a:lnTo>
                <a:lnTo>
                  <a:pt x="198" y="742"/>
                </a:lnTo>
                <a:lnTo>
                  <a:pt x="201" y="749"/>
                </a:lnTo>
                <a:lnTo>
                  <a:pt x="205" y="755"/>
                </a:lnTo>
                <a:lnTo>
                  <a:pt x="208" y="757"/>
                </a:lnTo>
                <a:lnTo>
                  <a:pt x="213" y="758"/>
                </a:lnTo>
                <a:lnTo>
                  <a:pt x="213" y="758"/>
                </a:lnTo>
                <a:lnTo>
                  <a:pt x="216" y="757"/>
                </a:lnTo>
                <a:lnTo>
                  <a:pt x="219" y="754"/>
                </a:lnTo>
                <a:lnTo>
                  <a:pt x="222" y="742"/>
                </a:lnTo>
                <a:lnTo>
                  <a:pt x="224" y="729"/>
                </a:lnTo>
                <a:lnTo>
                  <a:pt x="225" y="720"/>
                </a:lnTo>
                <a:lnTo>
                  <a:pt x="225" y="720"/>
                </a:lnTo>
                <a:lnTo>
                  <a:pt x="224" y="711"/>
                </a:lnTo>
                <a:lnTo>
                  <a:pt x="221" y="699"/>
                </a:lnTo>
                <a:lnTo>
                  <a:pt x="326" y="691"/>
                </a:lnTo>
                <a:lnTo>
                  <a:pt x="326" y="691"/>
                </a:lnTo>
                <a:lnTo>
                  <a:pt x="325" y="702"/>
                </a:lnTo>
                <a:lnTo>
                  <a:pt x="325" y="702"/>
                </a:lnTo>
                <a:lnTo>
                  <a:pt x="326" y="714"/>
                </a:lnTo>
                <a:lnTo>
                  <a:pt x="329" y="726"/>
                </a:lnTo>
                <a:lnTo>
                  <a:pt x="332" y="731"/>
                </a:lnTo>
                <a:lnTo>
                  <a:pt x="336" y="735"/>
                </a:lnTo>
                <a:lnTo>
                  <a:pt x="340" y="739"/>
                </a:lnTo>
                <a:lnTo>
                  <a:pt x="343" y="739"/>
                </a:lnTo>
                <a:lnTo>
                  <a:pt x="343" y="739"/>
                </a:lnTo>
                <a:lnTo>
                  <a:pt x="348" y="739"/>
                </a:lnTo>
                <a:lnTo>
                  <a:pt x="351" y="737"/>
                </a:lnTo>
                <a:lnTo>
                  <a:pt x="355" y="729"/>
                </a:lnTo>
                <a:lnTo>
                  <a:pt x="359" y="723"/>
                </a:lnTo>
                <a:lnTo>
                  <a:pt x="359" y="720"/>
                </a:lnTo>
                <a:lnTo>
                  <a:pt x="369" y="720"/>
                </a:lnTo>
                <a:lnTo>
                  <a:pt x="369" y="720"/>
                </a:lnTo>
                <a:lnTo>
                  <a:pt x="369" y="723"/>
                </a:lnTo>
                <a:lnTo>
                  <a:pt x="372" y="729"/>
                </a:lnTo>
                <a:lnTo>
                  <a:pt x="378" y="737"/>
                </a:lnTo>
                <a:lnTo>
                  <a:pt x="383" y="739"/>
                </a:lnTo>
                <a:lnTo>
                  <a:pt x="388" y="739"/>
                </a:lnTo>
                <a:lnTo>
                  <a:pt x="388" y="739"/>
                </a:lnTo>
                <a:lnTo>
                  <a:pt x="389" y="739"/>
                </a:lnTo>
                <a:lnTo>
                  <a:pt x="392" y="737"/>
                </a:lnTo>
                <a:lnTo>
                  <a:pt x="395" y="732"/>
                </a:lnTo>
                <a:lnTo>
                  <a:pt x="397" y="725"/>
                </a:lnTo>
                <a:lnTo>
                  <a:pt x="398" y="716"/>
                </a:lnTo>
                <a:lnTo>
                  <a:pt x="398" y="696"/>
                </a:lnTo>
                <a:lnTo>
                  <a:pt x="397" y="683"/>
                </a:lnTo>
                <a:lnTo>
                  <a:pt x="397" y="683"/>
                </a:lnTo>
                <a:lnTo>
                  <a:pt x="395" y="676"/>
                </a:lnTo>
                <a:lnTo>
                  <a:pt x="392" y="671"/>
                </a:lnTo>
                <a:lnTo>
                  <a:pt x="389" y="668"/>
                </a:lnTo>
                <a:lnTo>
                  <a:pt x="385" y="667"/>
                </a:lnTo>
                <a:lnTo>
                  <a:pt x="385" y="667"/>
                </a:lnTo>
                <a:lnTo>
                  <a:pt x="378" y="667"/>
                </a:lnTo>
                <a:lnTo>
                  <a:pt x="374" y="668"/>
                </a:lnTo>
                <a:lnTo>
                  <a:pt x="372" y="668"/>
                </a:lnTo>
                <a:lnTo>
                  <a:pt x="372" y="668"/>
                </a:lnTo>
                <a:lnTo>
                  <a:pt x="369" y="673"/>
                </a:lnTo>
                <a:lnTo>
                  <a:pt x="365" y="647"/>
                </a:lnTo>
                <a:lnTo>
                  <a:pt x="337" y="572"/>
                </a:lnTo>
                <a:lnTo>
                  <a:pt x="342" y="567"/>
                </a:lnTo>
                <a:lnTo>
                  <a:pt x="331" y="513"/>
                </a:lnTo>
                <a:lnTo>
                  <a:pt x="336" y="472"/>
                </a:lnTo>
                <a:lnTo>
                  <a:pt x="340" y="420"/>
                </a:lnTo>
                <a:lnTo>
                  <a:pt x="340" y="420"/>
                </a:lnTo>
                <a:lnTo>
                  <a:pt x="346" y="418"/>
                </a:lnTo>
                <a:lnTo>
                  <a:pt x="351" y="417"/>
                </a:lnTo>
                <a:lnTo>
                  <a:pt x="354" y="414"/>
                </a:lnTo>
                <a:lnTo>
                  <a:pt x="354" y="414"/>
                </a:lnTo>
                <a:lnTo>
                  <a:pt x="355" y="409"/>
                </a:lnTo>
                <a:lnTo>
                  <a:pt x="355" y="403"/>
                </a:lnTo>
                <a:lnTo>
                  <a:pt x="354" y="385"/>
                </a:lnTo>
                <a:lnTo>
                  <a:pt x="352" y="349"/>
                </a:lnTo>
                <a:lnTo>
                  <a:pt x="352" y="349"/>
                </a:lnTo>
                <a:lnTo>
                  <a:pt x="351" y="343"/>
                </a:lnTo>
                <a:lnTo>
                  <a:pt x="349" y="337"/>
                </a:lnTo>
                <a:lnTo>
                  <a:pt x="342" y="323"/>
                </a:lnTo>
                <a:lnTo>
                  <a:pt x="332" y="308"/>
                </a:lnTo>
                <a:lnTo>
                  <a:pt x="322" y="296"/>
                </a:lnTo>
                <a:lnTo>
                  <a:pt x="322" y="296"/>
                </a:lnTo>
                <a:lnTo>
                  <a:pt x="316" y="290"/>
                </a:lnTo>
                <a:lnTo>
                  <a:pt x="309" y="285"/>
                </a:lnTo>
                <a:lnTo>
                  <a:pt x="297" y="279"/>
                </a:lnTo>
                <a:lnTo>
                  <a:pt x="285" y="274"/>
                </a:lnTo>
                <a:lnTo>
                  <a:pt x="271" y="273"/>
                </a:lnTo>
                <a:lnTo>
                  <a:pt x="271" y="273"/>
                </a:lnTo>
                <a:lnTo>
                  <a:pt x="244" y="271"/>
                </a:lnTo>
                <a:lnTo>
                  <a:pt x="228" y="270"/>
                </a:lnTo>
                <a:lnTo>
                  <a:pt x="216" y="244"/>
                </a:lnTo>
                <a:lnTo>
                  <a:pt x="216" y="244"/>
                </a:lnTo>
                <a:lnTo>
                  <a:pt x="219" y="238"/>
                </a:lnTo>
                <a:lnTo>
                  <a:pt x="221" y="233"/>
                </a:lnTo>
                <a:lnTo>
                  <a:pt x="221" y="228"/>
                </a:lnTo>
                <a:lnTo>
                  <a:pt x="221" y="228"/>
                </a:lnTo>
                <a:lnTo>
                  <a:pt x="218" y="225"/>
                </a:lnTo>
                <a:lnTo>
                  <a:pt x="213" y="222"/>
                </a:lnTo>
                <a:lnTo>
                  <a:pt x="205" y="219"/>
                </a:lnTo>
                <a:lnTo>
                  <a:pt x="205" y="219"/>
                </a:lnTo>
                <a:lnTo>
                  <a:pt x="198" y="181"/>
                </a:lnTo>
                <a:lnTo>
                  <a:pt x="198" y="181"/>
                </a:lnTo>
                <a:lnTo>
                  <a:pt x="193" y="166"/>
                </a:lnTo>
                <a:lnTo>
                  <a:pt x="190" y="156"/>
                </a:lnTo>
                <a:lnTo>
                  <a:pt x="190" y="156"/>
                </a:lnTo>
                <a:lnTo>
                  <a:pt x="187" y="150"/>
                </a:lnTo>
                <a:lnTo>
                  <a:pt x="184" y="144"/>
                </a:lnTo>
                <a:lnTo>
                  <a:pt x="184" y="144"/>
                </a:lnTo>
                <a:lnTo>
                  <a:pt x="179" y="140"/>
                </a:lnTo>
                <a:lnTo>
                  <a:pt x="173" y="133"/>
                </a:lnTo>
                <a:lnTo>
                  <a:pt x="173" y="133"/>
                </a:lnTo>
                <a:lnTo>
                  <a:pt x="156" y="127"/>
                </a:lnTo>
                <a:lnTo>
                  <a:pt x="144" y="123"/>
                </a:lnTo>
                <a:lnTo>
                  <a:pt x="133" y="115"/>
                </a:lnTo>
                <a:lnTo>
                  <a:pt x="126" y="110"/>
                </a:lnTo>
                <a:lnTo>
                  <a:pt x="126" y="110"/>
                </a:lnTo>
                <a:lnTo>
                  <a:pt x="133" y="92"/>
                </a:lnTo>
                <a:lnTo>
                  <a:pt x="133" y="92"/>
                </a:lnTo>
                <a:lnTo>
                  <a:pt x="138" y="84"/>
                </a:lnTo>
                <a:lnTo>
                  <a:pt x="138" y="84"/>
                </a:lnTo>
                <a:lnTo>
                  <a:pt x="139" y="83"/>
                </a:lnTo>
                <a:lnTo>
                  <a:pt x="141" y="80"/>
                </a:lnTo>
                <a:lnTo>
                  <a:pt x="142" y="75"/>
                </a:lnTo>
                <a:lnTo>
                  <a:pt x="142" y="75"/>
                </a:lnTo>
                <a:lnTo>
                  <a:pt x="144" y="65"/>
                </a:lnTo>
                <a:lnTo>
                  <a:pt x="146" y="60"/>
                </a:lnTo>
                <a:lnTo>
                  <a:pt x="144" y="57"/>
                </a:lnTo>
                <a:lnTo>
                  <a:pt x="144" y="57"/>
                </a:lnTo>
                <a:lnTo>
                  <a:pt x="142" y="57"/>
                </a:lnTo>
                <a:lnTo>
                  <a:pt x="142" y="57"/>
                </a:lnTo>
                <a:lnTo>
                  <a:pt x="142" y="57"/>
                </a:lnTo>
                <a:lnTo>
                  <a:pt x="141" y="32"/>
                </a:lnTo>
                <a:lnTo>
                  <a:pt x="141" y="32"/>
                </a:lnTo>
                <a:lnTo>
                  <a:pt x="136" y="17"/>
                </a:lnTo>
                <a:lnTo>
                  <a:pt x="136" y="17"/>
                </a:lnTo>
                <a:lnTo>
                  <a:pt x="136" y="15"/>
                </a:lnTo>
                <a:lnTo>
                  <a:pt x="133" y="11"/>
                </a:lnTo>
                <a:lnTo>
                  <a:pt x="133" y="11"/>
                </a:lnTo>
                <a:lnTo>
                  <a:pt x="132" y="8"/>
                </a:lnTo>
                <a:lnTo>
                  <a:pt x="127" y="5"/>
                </a:lnTo>
                <a:lnTo>
                  <a:pt x="127" y="5"/>
                </a:lnTo>
                <a:lnTo>
                  <a:pt x="121" y="2"/>
                </a:lnTo>
                <a:lnTo>
                  <a:pt x="115" y="0"/>
                </a:lnTo>
                <a:lnTo>
                  <a:pt x="115" y="0"/>
                </a:lnTo>
                <a:lnTo>
                  <a:pt x="112" y="0"/>
                </a:lnTo>
                <a:lnTo>
                  <a:pt x="109" y="0"/>
                </a:lnTo>
                <a:lnTo>
                  <a:pt x="109" y="0"/>
                </a:lnTo>
                <a:lnTo>
                  <a:pt x="103" y="3"/>
                </a:lnTo>
                <a:lnTo>
                  <a:pt x="103" y="3"/>
                </a:lnTo>
                <a:close/>
                <a:moveTo>
                  <a:pt x="218" y="688"/>
                </a:moveTo>
                <a:lnTo>
                  <a:pt x="214" y="683"/>
                </a:lnTo>
                <a:lnTo>
                  <a:pt x="214" y="683"/>
                </a:lnTo>
                <a:lnTo>
                  <a:pt x="216" y="679"/>
                </a:lnTo>
                <a:lnTo>
                  <a:pt x="218" y="677"/>
                </a:lnTo>
                <a:lnTo>
                  <a:pt x="221" y="674"/>
                </a:lnTo>
                <a:lnTo>
                  <a:pt x="221" y="674"/>
                </a:lnTo>
                <a:lnTo>
                  <a:pt x="349" y="665"/>
                </a:lnTo>
                <a:lnTo>
                  <a:pt x="360" y="674"/>
                </a:lnTo>
                <a:lnTo>
                  <a:pt x="360" y="682"/>
                </a:lnTo>
                <a:lnTo>
                  <a:pt x="355" y="682"/>
                </a:lnTo>
                <a:lnTo>
                  <a:pt x="355" y="682"/>
                </a:lnTo>
                <a:lnTo>
                  <a:pt x="355" y="679"/>
                </a:lnTo>
                <a:lnTo>
                  <a:pt x="352" y="676"/>
                </a:lnTo>
                <a:lnTo>
                  <a:pt x="349" y="671"/>
                </a:lnTo>
                <a:lnTo>
                  <a:pt x="346" y="670"/>
                </a:lnTo>
                <a:lnTo>
                  <a:pt x="342" y="668"/>
                </a:lnTo>
                <a:lnTo>
                  <a:pt x="342" y="668"/>
                </a:lnTo>
                <a:lnTo>
                  <a:pt x="337" y="670"/>
                </a:lnTo>
                <a:lnTo>
                  <a:pt x="334" y="673"/>
                </a:lnTo>
                <a:lnTo>
                  <a:pt x="331" y="677"/>
                </a:lnTo>
                <a:lnTo>
                  <a:pt x="328" y="682"/>
                </a:lnTo>
                <a:lnTo>
                  <a:pt x="218" y="688"/>
                </a:lnTo>
                <a:close/>
                <a:moveTo>
                  <a:pt x="156" y="210"/>
                </a:moveTo>
                <a:lnTo>
                  <a:pt x="162" y="227"/>
                </a:lnTo>
                <a:lnTo>
                  <a:pt x="169" y="245"/>
                </a:lnTo>
                <a:lnTo>
                  <a:pt x="169" y="256"/>
                </a:lnTo>
                <a:lnTo>
                  <a:pt x="169" y="256"/>
                </a:lnTo>
                <a:lnTo>
                  <a:pt x="169" y="267"/>
                </a:lnTo>
                <a:lnTo>
                  <a:pt x="169" y="267"/>
                </a:lnTo>
                <a:lnTo>
                  <a:pt x="172" y="270"/>
                </a:lnTo>
                <a:lnTo>
                  <a:pt x="173" y="271"/>
                </a:lnTo>
                <a:lnTo>
                  <a:pt x="178" y="273"/>
                </a:lnTo>
                <a:lnTo>
                  <a:pt x="193" y="273"/>
                </a:lnTo>
                <a:lnTo>
                  <a:pt x="204" y="279"/>
                </a:lnTo>
                <a:lnTo>
                  <a:pt x="204" y="279"/>
                </a:lnTo>
                <a:lnTo>
                  <a:pt x="199" y="279"/>
                </a:lnTo>
                <a:lnTo>
                  <a:pt x="195" y="282"/>
                </a:lnTo>
                <a:lnTo>
                  <a:pt x="187" y="285"/>
                </a:lnTo>
                <a:lnTo>
                  <a:pt x="187" y="285"/>
                </a:lnTo>
                <a:lnTo>
                  <a:pt x="181" y="290"/>
                </a:lnTo>
                <a:lnTo>
                  <a:pt x="175" y="296"/>
                </a:lnTo>
                <a:lnTo>
                  <a:pt x="172" y="302"/>
                </a:lnTo>
                <a:lnTo>
                  <a:pt x="172" y="302"/>
                </a:lnTo>
                <a:lnTo>
                  <a:pt x="170" y="297"/>
                </a:lnTo>
                <a:lnTo>
                  <a:pt x="170" y="296"/>
                </a:lnTo>
                <a:lnTo>
                  <a:pt x="169" y="293"/>
                </a:lnTo>
                <a:lnTo>
                  <a:pt x="169" y="293"/>
                </a:lnTo>
                <a:lnTo>
                  <a:pt x="165" y="291"/>
                </a:lnTo>
                <a:lnTo>
                  <a:pt x="162" y="291"/>
                </a:lnTo>
                <a:lnTo>
                  <a:pt x="141" y="291"/>
                </a:lnTo>
                <a:lnTo>
                  <a:pt x="141" y="291"/>
                </a:lnTo>
                <a:lnTo>
                  <a:pt x="139" y="288"/>
                </a:lnTo>
                <a:lnTo>
                  <a:pt x="141" y="284"/>
                </a:lnTo>
                <a:lnTo>
                  <a:pt x="141" y="284"/>
                </a:lnTo>
                <a:lnTo>
                  <a:pt x="153" y="256"/>
                </a:lnTo>
                <a:lnTo>
                  <a:pt x="153" y="256"/>
                </a:lnTo>
                <a:lnTo>
                  <a:pt x="155" y="247"/>
                </a:lnTo>
                <a:lnTo>
                  <a:pt x="155" y="231"/>
                </a:lnTo>
                <a:lnTo>
                  <a:pt x="156" y="210"/>
                </a:lnTo>
                <a:lnTo>
                  <a:pt x="156" y="210"/>
                </a:lnTo>
                <a:close/>
                <a:moveTo>
                  <a:pt x="161" y="299"/>
                </a:moveTo>
                <a:lnTo>
                  <a:pt x="161" y="308"/>
                </a:lnTo>
                <a:lnTo>
                  <a:pt x="136" y="308"/>
                </a:lnTo>
                <a:lnTo>
                  <a:pt x="136" y="299"/>
                </a:lnTo>
                <a:lnTo>
                  <a:pt x="161" y="299"/>
                </a:lnTo>
                <a:close/>
                <a:moveTo>
                  <a:pt x="121" y="648"/>
                </a:moveTo>
                <a:lnTo>
                  <a:pt x="133" y="660"/>
                </a:lnTo>
                <a:lnTo>
                  <a:pt x="175" y="671"/>
                </a:lnTo>
                <a:lnTo>
                  <a:pt x="175" y="677"/>
                </a:lnTo>
                <a:lnTo>
                  <a:pt x="138" y="677"/>
                </a:lnTo>
                <a:lnTo>
                  <a:pt x="132" y="665"/>
                </a:lnTo>
                <a:lnTo>
                  <a:pt x="119" y="667"/>
                </a:lnTo>
                <a:lnTo>
                  <a:pt x="118" y="662"/>
                </a:lnTo>
                <a:lnTo>
                  <a:pt x="124" y="659"/>
                </a:lnTo>
                <a:lnTo>
                  <a:pt x="119" y="654"/>
                </a:lnTo>
                <a:lnTo>
                  <a:pt x="118" y="650"/>
                </a:lnTo>
                <a:lnTo>
                  <a:pt x="121" y="648"/>
                </a:lnTo>
                <a:close/>
                <a:moveTo>
                  <a:pt x="271" y="584"/>
                </a:moveTo>
                <a:lnTo>
                  <a:pt x="271" y="601"/>
                </a:lnTo>
                <a:lnTo>
                  <a:pt x="245" y="601"/>
                </a:lnTo>
                <a:lnTo>
                  <a:pt x="239" y="590"/>
                </a:lnTo>
                <a:lnTo>
                  <a:pt x="239" y="590"/>
                </a:lnTo>
                <a:lnTo>
                  <a:pt x="250" y="590"/>
                </a:lnTo>
                <a:lnTo>
                  <a:pt x="264" y="590"/>
                </a:lnTo>
                <a:lnTo>
                  <a:pt x="264" y="590"/>
                </a:lnTo>
                <a:lnTo>
                  <a:pt x="270" y="587"/>
                </a:lnTo>
                <a:lnTo>
                  <a:pt x="271" y="584"/>
                </a:lnTo>
                <a:lnTo>
                  <a:pt x="271" y="584"/>
                </a:lnTo>
                <a:close/>
                <a:moveTo>
                  <a:pt x="286" y="550"/>
                </a:moveTo>
                <a:lnTo>
                  <a:pt x="306" y="553"/>
                </a:lnTo>
                <a:lnTo>
                  <a:pt x="306" y="527"/>
                </a:lnTo>
                <a:lnTo>
                  <a:pt x="311" y="527"/>
                </a:lnTo>
                <a:lnTo>
                  <a:pt x="337" y="598"/>
                </a:lnTo>
                <a:lnTo>
                  <a:pt x="337" y="607"/>
                </a:lnTo>
                <a:lnTo>
                  <a:pt x="311" y="607"/>
                </a:lnTo>
                <a:lnTo>
                  <a:pt x="280" y="604"/>
                </a:lnTo>
                <a:lnTo>
                  <a:pt x="282" y="578"/>
                </a:lnTo>
                <a:lnTo>
                  <a:pt x="286" y="550"/>
                </a:lnTo>
                <a:close/>
                <a:moveTo>
                  <a:pt x="297" y="530"/>
                </a:moveTo>
                <a:lnTo>
                  <a:pt x="297" y="547"/>
                </a:lnTo>
                <a:lnTo>
                  <a:pt x="291" y="547"/>
                </a:lnTo>
                <a:lnTo>
                  <a:pt x="286" y="542"/>
                </a:lnTo>
                <a:lnTo>
                  <a:pt x="286" y="533"/>
                </a:lnTo>
                <a:lnTo>
                  <a:pt x="297" y="530"/>
                </a:lnTo>
                <a:close/>
                <a:moveTo>
                  <a:pt x="325" y="515"/>
                </a:moveTo>
                <a:lnTo>
                  <a:pt x="334" y="567"/>
                </a:lnTo>
                <a:lnTo>
                  <a:pt x="319" y="530"/>
                </a:lnTo>
                <a:lnTo>
                  <a:pt x="325" y="515"/>
                </a:lnTo>
                <a:close/>
                <a:moveTo>
                  <a:pt x="141" y="575"/>
                </a:moveTo>
                <a:lnTo>
                  <a:pt x="156" y="591"/>
                </a:lnTo>
                <a:lnTo>
                  <a:pt x="156" y="613"/>
                </a:lnTo>
                <a:lnTo>
                  <a:pt x="132" y="613"/>
                </a:lnTo>
                <a:lnTo>
                  <a:pt x="132" y="590"/>
                </a:lnTo>
                <a:lnTo>
                  <a:pt x="141" y="575"/>
                </a:lnTo>
                <a:close/>
                <a:moveTo>
                  <a:pt x="141" y="314"/>
                </a:moveTo>
                <a:lnTo>
                  <a:pt x="161" y="314"/>
                </a:lnTo>
                <a:lnTo>
                  <a:pt x="161" y="314"/>
                </a:lnTo>
                <a:lnTo>
                  <a:pt x="158" y="320"/>
                </a:lnTo>
                <a:lnTo>
                  <a:pt x="153" y="331"/>
                </a:lnTo>
                <a:lnTo>
                  <a:pt x="153" y="331"/>
                </a:lnTo>
                <a:lnTo>
                  <a:pt x="150" y="339"/>
                </a:lnTo>
                <a:lnTo>
                  <a:pt x="147" y="348"/>
                </a:lnTo>
                <a:lnTo>
                  <a:pt x="147" y="360"/>
                </a:lnTo>
                <a:lnTo>
                  <a:pt x="147" y="360"/>
                </a:lnTo>
                <a:lnTo>
                  <a:pt x="146" y="353"/>
                </a:lnTo>
                <a:lnTo>
                  <a:pt x="144" y="339"/>
                </a:lnTo>
                <a:lnTo>
                  <a:pt x="144" y="339"/>
                </a:lnTo>
                <a:lnTo>
                  <a:pt x="142" y="323"/>
                </a:lnTo>
                <a:lnTo>
                  <a:pt x="141" y="314"/>
                </a:lnTo>
                <a:lnTo>
                  <a:pt x="141" y="31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9">
            <a:extLst>
              <a:ext uri="{FF2B5EF4-FFF2-40B4-BE49-F238E27FC236}">
                <a16:creationId xmlns:a16="http://schemas.microsoft.com/office/drawing/2014/main" id="{C471ED73-3C64-4BC8-8BB8-66B50A2F85FC}"/>
              </a:ext>
            </a:extLst>
          </p:cNvPr>
          <p:cNvSpPr>
            <a:spLocks noEditPoints="1"/>
          </p:cNvSpPr>
          <p:nvPr/>
        </p:nvSpPr>
        <p:spPr bwMode="auto">
          <a:xfrm>
            <a:off x="947555" y="4653497"/>
            <a:ext cx="613155" cy="1711210"/>
          </a:xfrm>
          <a:custGeom>
            <a:avLst/>
            <a:gdLst>
              <a:gd name="T0" fmla="*/ 82 w 349"/>
              <a:gd name="T1" fmla="*/ 130 h 974"/>
              <a:gd name="T2" fmla="*/ 36 w 349"/>
              <a:gd name="T3" fmla="*/ 161 h 974"/>
              <a:gd name="T4" fmla="*/ 6 w 349"/>
              <a:gd name="T5" fmla="*/ 233 h 974"/>
              <a:gd name="T6" fmla="*/ 0 w 349"/>
              <a:gd name="T7" fmla="*/ 288 h 974"/>
              <a:gd name="T8" fmla="*/ 21 w 349"/>
              <a:gd name="T9" fmla="*/ 343 h 974"/>
              <a:gd name="T10" fmla="*/ 70 w 349"/>
              <a:gd name="T11" fmla="*/ 550 h 974"/>
              <a:gd name="T12" fmla="*/ 62 w 349"/>
              <a:gd name="T13" fmla="*/ 576 h 974"/>
              <a:gd name="T14" fmla="*/ 78 w 349"/>
              <a:gd name="T15" fmla="*/ 580 h 974"/>
              <a:gd name="T16" fmla="*/ 73 w 349"/>
              <a:gd name="T17" fmla="*/ 645 h 974"/>
              <a:gd name="T18" fmla="*/ 81 w 349"/>
              <a:gd name="T19" fmla="*/ 655 h 974"/>
              <a:gd name="T20" fmla="*/ 99 w 349"/>
              <a:gd name="T21" fmla="*/ 887 h 974"/>
              <a:gd name="T22" fmla="*/ 84 w 349"/>
              <a:gd name="T23" fmla="*/ 894 h 974"/>
              <a:gd name="T24" fmla="*/ 64 w 349"/>
              <a:gd name="T25" fmla="*/ 896 h 974"/>
              <a:gd name="T26" fmla="*/ 67 w 349"/>
              <a:gd name="T27" fmla="*/ 965 h 974"/>
              <a:gd name="T28" fmla="*/ 85 w 349"/>
              <a:gd name="T29" fmla="*/ 966 h 974"/>
              <a:gd name="T30" fmla="*/ 114 w 349"/>
              <a:gd name="T31" fmla="*/ 945 h 974"/>
              <a:gd name="T32" fmla="*/ 125 w 349"/>
              <a:gd name="T33" fmla="*/ 965 h 974"/>
              <a:gd name="T34" fmla="*/ 139 w 349"/>
              <a:gd name="T35" fmla="*/ 937 h 974"/>
              <a:gd name="T36" fmla="*/ 147 w 349"/>
              <a:gd name="T37" fmla="*/ 917 h 974"/>
              <a:gd name="T38" fmla="*/ 185 w 349"/>
              <a:gd name="T39" fmla="*/ 923 h 974"/>
              <a:gd name="T40" fmla="*/ 278 w 349"/>
              <a:gd name="T41" fmla="*/ 914 h 974"/>
              <a:gd name="T42" fmla="*/ 280 w 349"/>
              <a:gd name="T43" fmla="*/ 960 h 974"/>
              <a:gd name="T44" fmla="*/ 300 w 349"/>
              <a:gd name="T45" fmla="*/ 972 h 974"/>
              <a:gd name="T46" fmla="*/ 312 w 349"/>
              <a:gd name="T47" fmla="*/ 969 h 974"/>
              <a:gd name="T48" fmla="*/ 343 w 349"/>
              <a:gd name="T49" fmla="*/ 966 h 974"/>
              <a:gd name="T50" fmla="*/ 347 w 349"/>
              <a:gd name="T51" fmla="*/ 923 h 974"/>
              <a:gd name="T52" fmla="*/ 327 w 349"/>
              <a:gd name="T53" fmla="*/ 899 h 974"/>
              <a:gd name="T54" fmla="*/ 275 w 349"/>
              <a:gd name="T55" fmla="*/ 447 h 974"/>
              <a:gd name="T56" fmla="*/ 274 w 349"/>
              <a:gd name="T57" fmla="*/ 355 h 974"/>
              <a:gd name="T58" fmla="*/ 300 w 349"/>
              <a:gd name="T59" fmla="*/ 271 h 974"/>
              <a:gd name="T60" fmla="*/ 268 w 349"/>
              <a:gd name="T61" fmla="*/ 138 h 974"/>
              <a:gd name="T62" fmla="*/ 214 w 349"/>
              <a:gd name="T63" fmla="*/ 124 h 974"/>
              <a:gd name="T64" fmla="*/ 206 w 349"/>
              <a:gd name="T65" fmla="*/ 104 h 974"/>
              <a:gd name="T66" fmla="*/ 222 w 349"/>
              <a:gd name="T67" fmla="*/ 63 h 974"/>
              <a:gd name="T68" fmla="*/ 186 w 349"/>
              <a:gd name="T69" fmla="*/ 6 h 974"/>
              <a:gd name="T70" fmla="*/ 162 w 349"/>
              <a:gd name="T71" fmla="*/ 1 h 974"/>
              <a:gd name="T72" fmla="*/ 122 w 349"/>
              <a:gd name="T73" fmla="*/ 13 h 974"/>
              <a:gd name="T74" fmla="*/ 96 w 349"/>
              <a:gd name="T75" fmla="*/ 67 h 974"/>
              <a:gd name="T76" fmla="*/ 105 w 349"/>
              <a:gd name="T77" fmla="*/ 122 h 974"/>
              <a:gd name="T78" fmla="*/ 206 w 349"/>
              <a:gd name="T79" fmla="*/ 807 h 974"/>
              <a:gd name="T80" fmla="*/ 124 w 349"/>
              <a:gd name="T81" fmla="*/ 779 h 974"/>
              <a:gd name="T82" fmla="*/ 124 w 349"/>
              <a:gd name="T83" fmla="*/ 804 h 974"/>
              <a:gd name="T84" fmla="*/ 110 w 349"/>
              <a:gd name="T85" fmla="*/ 801 h 974"/>
              <a:gd name="T86" fmla="*/ 136 w 349"/>
              <a:gd name="T87" fmla="*/ 888 h 974"/>
              <a:gd name="T88" fmla="*/ 225 w 349"/>
              <a:gd name="T89" fmla="*/ 902 h 974"/>
              <a:gd name="T90" fmla="*/ 308 w 349"/>
              <a:gd name="T91" fmla="*/ 905 h 974"/>
              <a:gd name="T92" fmla="*/ 309 w 349"/>
              <a:gd name="T93" fmla="*/ 884 h 974"/>
              <a:gd name="T94" fmla="*/ 182 w 349"/>
              <a:gd name="T95" fmla="*/ 856 h 974"/>
              <a:gd name="T96" fmla="*/ 180 w 349"/>
              <a:gd name="T97" fmla="*/ 842 h 974"/>
              <a:gd name="T98" fmla="*/ 193 w 349"/>
              <a:gd name="T99" fmla="*/ 822 h 974"/>
              <a:gd name="T100" fmla="*/ 228 w 349"/>
              <a:gd name="T101" fmla="*/ 841 h 974"/>
              <a:gd name="T102" fmla="*/ 234 w 349"/>
              <a:gd name="T103" fmla="*/ 856 h 974"/>
              <a:gd name="T104" fmla="*/ 301 w 349"/>
              <a:gd name="T105" fmla="*/ 873 h 974"/>
              <a:gd name="T106" fmla="*/ 291 w 349"/>
              <a:gd name="T107" fmla="*/ 845 h 974"/>
              <a:gd name="T108" fmla="*/ 289 w 349"/>
              <a:gd name="T109" fmla="*/ 795 h 9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49" h="974">
                <a:moveTo>
                  <a:pt x="105" y="122"/>
                </a:moveTo>
                <a:lnTo>
                  <a:pt x="105" y="122"/>
                </a:lnTo>
                <a:lnTo>
                  <a:pt x="96" y="127"/>
                </a:lnTo>
                <a:lnTo>
                  <a:pt x="88" y="128"/>
                </a:lnTo>
                <a:lnTo>
                  <a:pt x="82" y="130"/>
                </a:lnTo>
                <a:lnTo>
                  <a:pt x="82" y="130"/>
                </a:lnTo>
                <a:lnTo>
                  <a:pt x="72" y="130"/>
                </a:lnTo>
                <a:lnTo>
                  <a:pt x="67" y="131"/>
                </a:lnTo>
                <a:lnTo>
                  <a:pt x="62" y="133"/>
                </a:lnTo>
                <a:lnTo>
                  <a:pt x="62" y="133"/>
                </a:lnTo>
                <a:lnTo>
                  <a:pt x="47" y="150"/>
                </a:lnTo>
                <a:lnTo>
                  <a:pt x="36" y="161"/>
                </a:lnTo>
                <a:lnTo>
                  <a:pt x="30" y="170"/>
                </a:lnTo>
                <a:lnTo>
                  <a:pt x="30" y="170"/>
                </a:lnTo>
                <a:lnTo>
                  <a:pt x="18" y="202"/>
                </a:lnTo>
                <a:lnTo>
                  <a:pt x="10" y="222"/>
                </a:lnTo>
                <a:lnTo>
                  <a:pt x="6" y="233"/>
                </a:lnTo>
                <a:lnTo>
                  <a:pt x="6" y="233"/>
                </a:lnTo>
                <a:lnTo>
                  <a:pt x="4" y="236"/>
                </a:lnTo>
                <a:lnTo>
                  <a:pt x="3" y="240"/>
                </a:lnTo>
                <a:lnTo>
                  <a:pt x="1" y="252"/>
                </a:lnTo>
                <a:lnTo>
                  <a:pt x="0" y="280"/>
                </a:lnTo>
                <a:lnTo>
                  <a:pt x="0" y="280"/>
                </a:lnTo>
                <a:lnTo>
                  <a:pt x="0" y="288"/>
                </a:lnTo>
                <a:lnTo>
                  <a:pt x="1" y="292"/>
                </a:lnTo>
                <a:lnTo>
                  <a:pt x="4" y="297"/>
                </a:lnTo>
                <a:lnTo>
                  <a:pt x="7" y="303"/>
                </a:lnTo>
                <a:lnTo>
                  <a:pt x="7" y="303"/>
                </a:lnTo>
                <a:lnTo>
                  <a:pt x="21" y="343"/>
                </a:lnTo>
                <a:lnTo>
                  <a:pt x="21" y="343"/>
                </a:lnTo>
                <a:lnTo>
                  <a:pt x="23" y="352"/>
                </a:lnTo>
                <a:lnTo>
                  <a:pt x="10" y="421"/>
                </a:lnTo>
                <a:lnTo>
                  <a:pt x="7" y="528"/>
                </a:lnTo>
                <a:lnTo>
                  <a:pt x="32" y="524"/>
                </a:lnTo>
                <a:lnTo>
                  <a:pt x="58" y="514"/>
                </a:lnTo>
                <a:lnTo>
                  <a:pt x="70" y="550"/>
                </a:lnTo>
                <a:lnTo>
                  <a:pt x="70" y="550"/>
                </a:lnTo>
                <a:lnTo>
                  <a:pt x="65" y="557"/>
                </a:lnTo>
                <a:lnTo>
                  <a:pt x="61" y="570"/>
                </a:lnTo>
                <a:lnTo>
                  <a:pt x="61" y="570"/>
                </a:lnTo>
                <a:lnTo>
                  <a:pt x="61" y="574"/>
                </a:lnTo>
                <a:lnTo>
                  <a:pt x="62" y="576"/>
                </a:lnTo>
                <a:lnTo>
                  <a:pt x="67" y="579"/>
                </a:lnTo>
                <a:lnTo>
                  <a:pt x="67" y="579"/>
                </a:lnTo>
                <a:lnTo>
                  <a:pt x="70" y="579"/>
                </a:lnTo>
                <a:lnTo>
                  <a:pt x="73" y="577"/>
                </a:lnTo>
                <a:lnTo>
                  <a:pt x="73" y="574"/>
                </a:lnTo>
                <a:lnTo>
                  <a:pt x="78" y="580"/>
                </a:lnTo>
                <a:lnTo>
                  <a:pt x="78" y="631"/>
                </a:lnTo>
                <a:lnTo>
                  <a:pt x="81" y="631"/>
                </a:lnTo>
                <a:lnTo>
                  <a:pt x="81" y="640"/>
                </a:lnTo>
                <a:lnTo>
                  <a:pt x="81" y="640"/>
                </a:lnTo>
                <a:lnTo>
                  <a:pt x="76" y="642"/>
                </a:lnTo>
                <a:lnTo>
                  <a:pt x="73" y="645"/>
                </a:lnTo>
                <a:lnTo>
                  <a:pt x="72" y="646"/>
                </a:lnTo>
                <a:lnTo>
                  <a:pt x="72" y="649"/>
                </a:lnTo>
                <a:lnTo>
                  <a:pt x="72" y="649"/>
                </a:lnTo>
                <a:lnTo>
                  <a:pt x="73" y="652"/>
                </a:lnTo>
                <a:lnTo>
                  <a:pt x="76" y="655"/>
                </a:lnTo>
                <a:lnTo>
                  <a:pt x="81" y="655"/>
                </a:lnTo>
                <a:lnTo>
                  <a:pt x="73" y="723"/>
                </a:lnTo>
                <a:lnTo>
                  <a:pt x="61" y="867"/>
                </a:lnTo>
                <a:lnTo>
                  <a:pt x="68" y="867"/>
                </a:lnTo>
                <a:lnTo>
                  <a:pt x="85" y="709"/>
                </a:lnTo>
                <a:lnTo>
                  <a:pt x="95" y="712"/>
                </a:lnTo>
                <a:lnTo>
                  <a:pt x="99" y="887"/>
                </a:lnTo>
                <a:lnTo>
                  <a:pt x="98" y="902"/>
                </a:lnTo>
                <a:lnTo>
                  <a:pt x="85" y="904"/>
                </a:lnTo>
                <a:lnTo>
                  <a:pt x="85" y="904"/>
                </a:lnTo>
                <a:lnTo>
                  <a:pt x="85" y="900"/>
                </a:lnTo>
                <a:lnTo>
                  <a:pt x="84" y="894"/>
                </a:lnTo>
                <a:lnTo>
                  <a:pt x="84" y="894"/>
                </a:lnTo>
                <a:lnTo>
                  <a:pt x="81" y="891"/>
                </a:lnTo>
                <a:lnTo>
                  <a:pt x="76" y="890"/>
                </a:lnTo>
                <a:lnTo>
                  <a:pt x="70" y="890"/>
                </a:lnTo>
                <a:lnTo>
                  <a:pt x="67" y="893"/>
                </a:lnTo>
                <a:lnTo>
                  <a:pt x="67" y="893"/>
                </a:lnTo>
                <a:lnTo>
                  <a:pt x="64" y="896"/>
                </a:lnTo>
                <a:lnTo>
                  <a:pt x="62" y="902"/>
                </a:lnTo>
                <a:lnTo>
                  <a:pt x="61" y="923"/>
                </a:lnTo>
                <a:lnTo>
                  <a:pt x="61" y="923"/>
                </a:lnTo>
                <a:lnTo>
                  <a:pt x="62" y="949"/>
                </a:lnTo>
                <a:lnTo>
                  <a:pt x="64" y="959"/>
                </a:lnTo>
                <a:lnTo>
                  <a:pt x="67" y="965"/>
                </a:lnTo>
                <a:lnTo>
                  <a:pt x="67" y="965"/>
                </a:lnTo>
                <a:lnTo>
                  <a:pt x="70" y="968"/>
                </a:lnTo>
                <a:lnTo>
                  <a:pt x="76" y="969"/>
                </a:lnTo>
                <a:lnTo>
                  <a:pt x="82" y="968"/>
                </a:lnTo>
                <a:lnTo>
                  <a:pt x="85" y="966"/>
                </a:lnTo>
                <a:lnTo>
                  <a:pt x="85" y="966"/>
                </a:lnTo>
                <a:lnTo>
                  <a:pt x="88" y="962"/>
                </a:lnTo>
                <a:lnTo>
                  <a:pt x="90" y="956"/>
                </a:lnTo>
                <a:lnTo>
                  <a:pt x="91" y="945"/>
                </a:lnTo>
                <a:lnTo>
                  <a:pt x="91" y="945"/>
                </a:lnTo>
                <a:lnTo>
                  <a:pt x="104" y="945"/>
                </a:lnTo>
                <a:lnTo>
                  <a:pt x="114" y="945"/>
                </a:lnTo>
                <a:lnTo>
                  <a:pt x="114" y="945"/>
                </a:lnTo>
                <a:lnTo>
                  <a:pt x="119" y="963"/>
                </a:lnTo>
                <a:lnTo>
                  <a:pt x="119" y="963"/>
                </a:lnTo>
                <a:lnTo>
                  <a:pt x="119" y="965"/>
                </a:lnTo>
                <a:lnTo>
                  <a:pt x="122" y="965"/>
                </a:lnTo>
                <a:lnTo>
                  <a:pt x="125" y="965"/>
                </a:lnTo>
                <a:lnTo>
                  <a:pt x="130" y="963"/>
                </a:lnTo>
                <a:lnTo>
                  <a:pt x="130" y="963"/>
                </a:lnTo>
                <a:lnTo>
                  <a:pt x="133" y="960"/>
                </a:lnTo>
                <a:lnTo>
                  <a:pt x="136" y="956"/>
                </a:lnTo>
                <a:lnTo>
                  <a:pt x="137" y="948"/>
                </a:lnTo>
                <a:lnTo>
                  <a:pt x="139" y="937"/>
                </a:lnTo>
                <a:lnTo>
                  <a:pt x="139" y="937"/>
                </a:lnTo>
                <a:lnTo>
                  <a:pt x="139" y="928"/>
                </a:lnTo>
                <a:lnTo>
                  <a:pt x="137" y="919"/>
                </a:lnTo>
                <a:lnTo>
                  <a:pt x="134" y="913"/>
                </a:lnTo>
                <a:lnTo>
                  <a:pt x="142" y="913"/>
                </a:lnTo>
                <a:lnTo>
                  <a:pt x="147" y="917"/>
                </a:lnTo>
                <a:lnTo>
                  <a:pt x="147" y="917"/>
                </a:lnTo>
                <a:lnTo>
                  <a:pt x="153" y="920"/>
                </a:lnTo>
                <a:lnTo>
                  <a:pt x="162" y="923"/>
                </a:lnTo>
                <a:lnTo>
                  <a:pt x="162" y="923"/>
                </a:lnTo>
                <a:lnTo>
                  <a:pt x="177" y="923"/>
                </a:lnTo>
                <a:lnTo>
                  <a:pt x="185" y="923"/>
                </a:lnTo>
                <a:lnTo>
                  <a:pt x="193" y="922"/>
                </a:lnTo>
                <a:lnTo>
                  <a:pt x="193" y="922"/>
                </a:lnTo>
                <a:lnTo>
                  <a:pt x="196" y="919"/>
                </a:lnTo>
                <a:lnTo>
                  <a:pt x="197" y="916"/>
                </a:lnTo>
                <a:lnTo>
                  <a:pt x="196" y="913"/>
                </a:lnTo>
                <a:lnTo>
                  <a:pt x="278" y="914"/>
                </a:lnTo>
                <a:lnTo>
                  <a:pt x="278" y="914"/>
                </a:lnTo>
                <a:lnTo>
                  <a:pt x="278" y="920"/>
                </a:lnTo>
                <a:lnTo>
                  <a:pt x="278" y="931"/>
                </a:lnTo>
                <a:lnTo>
                  <a:pt x="278" y="931"/>
                </a:lnTo>
                <a:lnTo>
                  <a:pt x="280" y="949"/>
                </a:lnTo>
                <a:lnTo>
                  <a:pt x="280" y="960"/>
                </a:lnTo>
                <a:lnTo>
                  <a:pt x="283" y="968"/>
                </a:lnTo>
                <a:lnTo>
                  <a:pt x="283" y="968"/>
                </a:lnTo>
                <a:lnTo>
                  <a:pt x="286" y="972"/>
                </a:lnTo>
                <a:lnTo>
                  <a:pt x="289" y="974"/>
                </a:lnTo>
                <a:lnTo>
                  <a:pt x="295" y="974"/>
                </a:lnTo>
                <a:lnTo>
                  <a:pt x="300" y="972"/>
                </a:lnTo>
                <a:lnTo>
                  <a:pt x="300" y="972"/>
                </a:lnTo>
                <a:lnTo>
                  <a:pt x="304" y="969"/>
                </a:lnTo>
                <a:lnTo>
                  <a:pt x="306" y="966"/>
                </a:lnTo>
                <a:lnTo>
                  <a:pt x="306" y="963"/>
                </a:lnTo>
                <a:lnTo>
                  <a:pt x="306" y="963"/>
                </a:lnTo>
                <a:lnTo>
                  <a:pt x="312" y="969"/>
                </a:lnTo>
                <a:lnTo>
                  <a:pt x="320" y="972"/>
                </a:lnTo>
                <a:lnTo>
                  <a:pt x="327" y="974"/>
                </a:lnTo>
                <a:lnTo>
                  <a:pt x="327" y="974"/>
                </a:lnTo>
                <a:lnTo>
                  <a:pt x="335" y="972"/>
                </a:lnTo>
                <a:lnTo>
                  <a:pt x="340" y="969"/>
                </a:lnTo>
                <a:lnTo>
                  <a:pt x="343" y="966"/>
                </a:lnTo>
                <a:lnTo>
                  <a:pt x="346" y="962"/>
                </a:lnTo>
                <a:lnTo>
                  <a:pt x="347" y="956"/>
                </a:lnTo>
                <a:lnTo>
                  <a:pt x="349" y="948"/>
                </a:lnTo>
                <a:lnTo>
                  <a:pt x="349" y="940"/>
                </a:lnTo>
                <a:lnTo>
                  <a:pt x="349" y="940"/>
                </a:lnTo>
                <a:lnTo>
                  <a:pt x="347" y="923"/>
                </a:lnTo>
                <a:lnTo>
                  <a:pt x="344" y="913"/>
                </a:lnTo>
                <a:lnTo>
                  <a:pt x="340" y="907"/>
                </a:lnTo>
                <a:lnTo>
                  <a:pt x="335" y="902"/>
                </a:lnTo>
                <a:lnTo>
                  <a:pt x="335" y="902"/>
                </a:lnTo>
                <a:lnTo>
                  <a:pt x="330" y="899"/>
                </a:lnTo>
                <a:lnTo>
                  <a:pt x="327" y="899"/>
                </a:lnTo>
                <a:lnTo>
                  <a:pt x="326" y="902"/>
                </a:lnTo>
                <a:lnTo>
                  <a:pt x="278" y="689"/>
                </a:lnTo>
                <a:lnTo>
                  <a:pt x="277" y="579"/>
                </a:lnTo>
                <a:lnTo>
                  <a:pt x="277" y="490"/>
                </a:lnTo>
                <a:lnTo>
                  <a:pt x="277" y="490"/>
                </a:lnTo>
                <a:lnTo>
                  <a:pt x="275" y="447"/>
                </a:lnTo>
                <a:lnTo>
                  <a:pt x="275" y="416"/>
                </a:lnTo>
                <a:lnTo>
                  <a:pt x="277" y="400"/>
                </a:lnTo>
                <a:lnTo>
                  <a:pt x="277" y="400"/>
                </a:lnTo>
                <a:lnTo>
                  <a:pt x="277" y="389"/>
                </a:lnTo>
                <a:lnTo>
                  <a:pt x="275" y="373"/>
                </a:lnTo>
                <a:lnTo>
                  <a:pt x="274" y="355"/>
                </a:lnTo>
                <a:lnTo>
                  <a:pt x="274" y="355"/>
                </a:lnTo>
                <a:lnTo>
                  <a:pt x="294" y="320"/>
                </a:lnTo>
                <a:lnTo>
                  <a:pt x="294" y="320"/>
                </a:lnTo>
                <a:lnTo>
                  <a:pt x="295" y="309"/>
                </a:lnTo>
                <a:lnTo>
                  <a:pt x="298" y="292"/>
                </a:lnTo>
                <a:lnTo>
                  <a:pt x="300" y="271"/>
                </a:lnTo>
                <a:lnTo>
                  <a:pt x="289" y="191"/>
                </a:lnTo>
                <a:lnTo>
                  <a:pt x="289" y="191"/>
                </a:lnTo>
                <a:lnTo>
                  <a:pt x="280" y="165"/>
                </a:lnTo>
                <a:lnTo>
                  <a:pt x="272" y="147"/>
                </a:lnTo>
                <a:lnTo>
                  <a:pt x="268" y="138"/>
                </a:lnTo>
                <a:lnTo>
                  <a:pt x="268" y="138"/>
                </a:lnTo>
                <a:lnTo>
                  <a:pt x="265" y="135"/>
                </a:lnTo>
                <a:lnTo>
                  <a:pt x="262" y="133"/>
                </a:lnTo>
                <a:lnTo>
                  <a:pt x="254" y="131"/>
                </a:lnTo>
                <a:lnTo>
                  <a:pt x="254" y="131"/>
                </a:lnTo>
                <a:lnTo>
                  <a:pt x="231" y="128"/>
                </a:lnTo>
                <a:lnTo>
                  <a:pt x="214" y="124"/>
                </a:lnTo>
                <a:lnTo>
                  <a:pt x="203" y="121"/>
                </a:lnTo>
                <a:lnTo>
                  <a:pt x="203" y="121"/>
                </a:lnTo>
                <a:lnTo>
                  <a:pt x="203" y="118"/>
                </a:lnTo>
                <a:lnTo>
                  <a:pt x="203" y="110"/>
                </a:lnTo>
                <a:lnTo>
                  <a:pt x="203" y="110"/>
                </a:lnTo>
                <a:lnTo>
                  <a:pt x="206" y="104"/>
                </a:lnTo>
                <a:lnTo>
                  <a:pt x="214" y="92"/>
                </a:lnTo>
                <a:lnTo>
                  <a:pt x="217" y="85"/>
                </a:lnTo>
                <a:lnTo>
                  <a:pt x="220" y="78"/>
                </a:lnTo>
                <a:lnTo>
                  <a:pt x="222" y="70"/>
                </a:lnTo>
                <a:lnTo>
                  <a:pt x="222" y="63"/>
                </a:lnTo>
                <a:lnTo>
                  <a:pt x="222" y="63"/>
                </a:lnTo>
                <a:lnTo>
                  <a:pt x="216" y="47"/>
                </a:lnTo>
                <a:lnTo>
                  <a:pt x="208" y="29"/>
                </a:lnTo>
                <a:lnTo>
                  <a:pt x="197" y="15"/>
                </a:lnTo>
                <a:lnTo>
                  <a:pt x="193" y="9"/>
                </a:lnTo>
                <a:lnTo>
                  <a:pt x="186" y="6"/>
                </a:lnTo>
                <a:lnTo>
                  <a:pt x="186" y="6"/>
                </a:lnTo>
                <a:lnTo>
                  <a:pt x="177" y="1"/>
                </a:lnTo>
                <a:lnTo>
                  <a:pt x="171" y="1"/>
                </a:lnTo>
                <a:lnTo>
                  <a:pt x="167" y="3"/>
                </a:lnTo>
                <a:lnTo>
                  <a:pt x="165" y="3"/>
                </a:lnTo>
                <a:lnTo>
                  <a:pt x="165" y="3"/>
                </a:lnTo>
                <a:lnTo>
                  <a:pt x="162" y="1"/>
                </a:lnTo>
                <a:lnTo>
                  <a:pt x="157" y="0"/>
                </a:lnTo>
                <a:lnTo>
                  <a:pt x="153" y="0"/>
                </a:lnTo>
                <a:lnTo>
                  <a:pt x="153" y="0"/>
                </a:lnTo>
                <a:lnTo>
                  <a:pt x="145" y="1"/>
                </a:lnTo>
                <a:lnTo>
                  <a:pt x="133" y="6"/>
                </a:lnTo>
                <a:lnTo>
                  <a:pt x="122" y="13"/>
                </a:lnTo>
                <a:lnTo>
                  <a:pt x="118" y="18"/>
                </a:lnTo>
                <a:lnTo>
                  <a:pt x="113" y="23"/>
                </a:lnTo>
                <a:lnTo>
                  <a:pt x="113" y="23"/>
                </a:lnTo>
                <a:lnTo>
                  <a:pt x="107" y="36"/>
                </a:lnTo>
                <a:lnTo>
                  <a:pt x="101" y="52"/>
                </a:lnTo>
                <a:lnTo>
                  <a:pt x="96" y="67"/>
                </a:lnTo>
                <a:lnTo>
                  <a:pt x="95" y="79"/>
                </a:lnTo>
                <a:lnTo>
                  <a:pt x="95" y="79"/>
                </a:lnTo>
                <a:lnTo>
                  <a:pt x="98" y="92"/>
                </a:lnTo>
                <a:lnTo>
                  <a:pt x="101" y="107"/>
                </a:lnTo>
                <a:lnTo>
                  <a:pt x="105" y="122"/>
                </a:lnTo>
                <a:lnTo>
                  <a:pt x="105" y="122"/>
                </a:lnTo>
                <a:close/>
                <a:moveTo>
                  <a:pt x="214" y="772"/>
                </a:moveTo>
                <a:lnTo>
                  <a:pt x="219" y="787"/>
                </a:lnTo>
                <a:lnTo>
                  <a:pt x="219" y="799"/>
                </a:lnTo>
                <a:lnTo>
                  <a:pt x="219" y="799"/>
                </a:lnTo>
                <a:lnTo>
                  <a:pt x="206" y="807"/>
                </a:lnTo>
                <a:lnTo>
                  <a:pt x="206" y="807"/>
                </a:lnTo>
                <a:lnTo>
                  <a:pt x="197" y="805"/>
                </a:lnTo>
                <a:lnTo>
                  <a:pt x="188" y="802"/>
                </a:lnTo>
                <a:lnTo>
                  <a:pt x="183" y="792"/>
                </a:lnTo>
                <a:lnTo>
                  <a:pt x="186" y="772"/>
                </a:lnTo>
                <a:lnTo>
                  <a:pt x="214" y="772"/>
                </a:lnTo>
                <a:close/>
                <a:moveTo>
                  <a:pt x="124" y="779"/>
                </a:moveTo>
                <a:lnTo>
                  <a:pt x="122" y="793"/>
                </a:lnTo>
                <a:lnTo>
                  <a:pt x="110" y="790"/>
                </a:lnTo>
                <a:lnTo>
                  <a:pt x="108" y="779"/>
                </a:lnTo>
                <a:lnTo>
                  <a:pt x="124" y="779"/>
                </a:lnTo>
                <a:close/>
                <a:moveTo>
                  <a:pt x="124" y="804"/>
                </a:moveTo>
                <a:lnTo>
                  <a:pt x="124" y="804"/>
                </a:lnTo>
                <a:lnTo>
                  <a:pt x="122" y="807"/>
                </a:lnTo>
                <a:lnTo>
                  <a:pt x="119" y="815"/>
                </a:lnTo>
                <a:lnTo>
                  <a:pt x="119" y="815"/>
                </a:lnTo>
                <a:lnTo>
                  <a:pt x="116" y="824"/>
                </a:lnTo>
                <a:lnTo>
                  <a:pt x="110" y="824"/>
                </a:lnTo>
                <a:lnTo>
                  <a:pt x="110" y="801"/>
                </a:lnTo>
                <a:lnTo>
                  <a:pt x="124" y="804"/>
                </a:lnTo>
                <a:close/>
                <a:moveTo>
                  <a:pt x="113" y="871"/>
                </a:moveTo>
                <a:lnTo>
                  <a:pt x="140" y="881"/>
                </a:lnTo>
                <a:lnTo>
                  <a:pt x="136" y="884"/>
                </a:lnTo>
                <a:lnTo>
                  <a:pt x="136" y="884"/>
                </a:lnTo>
                <a:lnTo>
                  <a:pt x="136" y="888"/>
                </a:lnTo>
                <a:lnTo>
                  <a:pt x="134" y="891"/>
                </a:lnTo>
                <a:lnTo>
                  <a:pt x="113" y="891"/>
                </a:lnTo>
                <a:lnTo>
                  <a:pt x="113" y="871"/>
                </a:lnTo>
                <a:close/>
                <a:moveTo>
                  <a:pt x="185" y="882"/>
                </a:moveTo>
                <a:lnTo>
                  <a:pt x="225" y="884"/>
                </a:lnTo>
                <a:lnTo>
                  <a:pt x="225" y="902"/>
                </a:lnTo>
                <a:lnTo>
                  <a:pt x="194" y="902"/>
                </a:lnTo>
                <a:lnTo>
                  <a:pt x="186" y="893"/>
                </a:lnTo>
                <a:lnTo>
                  <a:pt x="185" y="882"/>
                </a:lnTo>
                <a:close/>
                <a:moveTo>
                  <a:pt x="309" y="884"/>
                </a:moveTo>
                <a:lnTo>
                  <a:pt x="311" y="907"/>
                </a:lnTo>
                <a:lnTo>
                  <a:pt x="308" y="905"/>
                </a:lnTo>
                <a:lnTo>
                  <a:pt x="308" y="897"/>
                </a:lnTo>
                <a:lnTo>
                  <a:pt x="308" y="897"/>
                </a:lnTo>
                <a:lnTo>
                  <a:pt x="306" y="893"/>
                </a:lnTo>
                <a:lnTo>
                  <a:pt x="304" y="888"/>
                </a:lnTo>
                <a:lnTo>
                  <a:pt x="300" y="884"/>
                </a:lnTo>
                <a:lnTo>
                  <a:pt x="309" y="884"/>
                </a:lnTo>
                <a:close/>
                <a:moveTo>
                  <a:pt x="239" y="865"/>
                </a:moveTo>
                <a:lnTo>
                  <a:pt x="186" y="865"/>
                </a:lnTo>
                <a:lnTo>
                  <a:pt x="186" y="865"/>
                </a:lnTo>
                <a:lnTo>
                  <a:pt x="183" y="861"/>
                </a:lnTo>
                <a:lnTo>
                  <a:pt x="182" y="856"/>
                </a:lnTo>
                <a:lnTo>
                  <a:pt x="182" y="856"/>
                </a:lnTo>
                <a:lnTo>
                  <a:pt x="180" y="851"/>
                </a:lnTo>
                <a:lnTo>
                  <a:pt x="180" y="845"/>
                </a:lnTo>
                <a:lnTo>
                  <a:pt x="180" y="845"/>
                </a:lnTo>
                <a:lnTo>
                  <a:pt x="179" y="845"/>
                </a:lnTo>
                <a:lnTo>
                  <a:pt x="180" y="842"/>
                </a:lnTo>
                <a:lnTo>
                  <a:pt x="180" y="842"/>
                </a:lnTo>
                <a:lnTo>
                  <a:pt x="182" y="836"/>
                </a:lnTo>
                <a:lnTo>
                  <a:pt x="182" y="832"/>
                </a:lnTo>
                <a:lnTo>
                  <a:pt x="182" y="825"/>
                </a:lnTo>
                <a:lnTo>
                  <a:pt x="182" y="825"/>
                </a:lnTo>
                <a:lnTo>
                  <a:pt x="186" y="825"/>
                </a:lnTo>
                <a:lnTo>
                  <a:pt x="193" y="822"/>
                </a:lnTo>
                <a:lnTo>
                  <a:pt x="193" y="822"/>
                </a:lnTo>
                <a:lnTo>
                  <a:pt x="203" y="816"/>
                </a:lnTo>
                <a:lnTo>
                  <a:pt x="213" y="816"/>
                </a:lnTo>
                <a:lnTo>
                  <a:pt x="229" y="830"/>
                </a:lnTo>
                <a:lnTo>
                  <a:pt x="229" y="830"/>
                </a:lnTo>
                <a:lnTo>
                  <a:pt x="228" y="841"/>
                </a:lnTo>
                <a:lnTo>
                  <a:pt x="228" y="841"/>
                </a:lnTo>
                <a:lnTo>
                  <a:pt x="228" y="847"/>
                </a:lnTo>
                <a:lnTo>
                  <a:pt x="228" y="850"/>
                </a:lnTo>
                <a:lnTo>
                  <a:pt x="228" y="853"/>
                </a:lnTo>
                <a:lnTo>
                  <a:pt x="228" y="853"/>
                </a:lnTo>
                <a:lnTo>
                  <a:pt x="234" y="856"/>
                </a:lnTo>
                <a:lnTo>
                  <a:pt x="237" y="858"/>
                </a:lnTo>
                <a:lnTo>
                  <a:pt x="239" y="865"/>
                </a:lnTo>
                <a:close/>
                <a:moveTo>
                  <a:pt x="289" y="795"/>
                </a:moveTo>
                <a:lnTo>
                  <a:pt x="308" y="873"/>
                </a:lnTo>
                <a:lnTo>
                  <a:pt x="301" y="873"/>
                </a:lnTo>
                <a:lnTo>
                  <a:pt x="301" y="873"/>
                </a:lnTo>
                <a:lnTo>
                  <a:pt x="291" y="856"/>
                </a:lnTo>
                <a:lnTo>
                  <a:pt x="291" y="856"/>
                </a:lnTo>
                <a:lnTo>
                  <a:pt x="292" y="853"/>
                </a:lnTo>
                <a:lnTo>
                  <a:pt x="292" y="850"/>
                </a:lnTo>
                <a:lnTo>
                  <a:pt x="291" y="845"/>
                </a:lnTo>
                <a:lnTo>
                  <a:pt x="291" y="845"/>
                </a:lnTo>
                <a:lnTo>
                  <a:pt x="289" y="836"/>
                </a:lnTo>
                <a:lnTo>
                  <a:pt x="288" y="832"/>
                </a:lnTo>
                <a:lnTo>
                  <a:pt x="288" y="832"/>
                </a:lnTo>
                <a:lnTo>
                  <a:pt x="286" y="821"/>
                </a:lnTo>
                <a:lnTo>
                  <a:pt x="286" y="810"/>
                </a:lnTo>
                <a:lnTo>
                  <a:pt x="289" y="79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2">
            <a:extLst>
              <a:ext uri="{FF2B5EF4-FFF2-40B4-BE49-F238E27FC236}">
                <a16:creationId xmlns:a16="http://schemas.microsoft.com/office/drawing/2014/main" id="{6FF4116C-97A1-43E8-BCE9-25B32DEFB37B}"/>
              </a:ext>
            </a:extLst>
          </p:cNvPr>
          <p:cNvSpPr>
            <a:spLocks/>
          </p:cNvSpPr>
          <p:nvPr/>
        </p:nvSpPr>
        <p:spPr bwMode="auto">
          <a:xfrm>
            <a:off x="4179582" y="4857845"/>
            <a:ext cx="1430615" cy="1430615"/>
          </a:xfrm>
          <a:custGeom>
            <a:avLst/>
            <a:gdLst>
              <a:gd name="T0" fmla="*/ 73 w 568"/>
              <a:gd name="T1" fmla="*/ 2 h 568"/>
              <a:gd name="T2" fmla="*/ 50 w 568"/>
              <a:gd name="T3" fmla="*/ 41 h 568"/>
              <a:gd name="T4" fmla="*/ 49 w 568"/>
              <a:gd name="T5" fmla="*/ 99 h 568"/>
              <a:gd name="T6" fmla="*/ 41 w 568"/>
              <a:gd name="T7" fmla="*/ 142 h 568"/>
              <a:gd name="T8" fmla="*/ 65 w 568"/>
              <a:gd name="T9" fmla="*/ 153 h 568"/>
              <a:gd name="T10" fmla="*/ 48 w 568"/>
              <a:gd name="T11" fmla="*/ 324 h 568"/>
              <a:gd name="T12" fmla="*/ 27 w 568"/>
              <a:gd name="T13" fmla="*/ 451 h 568"/>
              <a:gd name="T14" fmla="*/ 22 w 568"/>
              <a:gd name="T15" fmla="*/ 525 h 568"/>
              <a:gd name="T16" fmla="*/ 1 w 568"/>
              <a:gd name="T17" fmla="*/ 561 h 568"/>
              <a:gd name="T18" fmla="*/ 125 w 568"/>
              <a:gd name="T19" fmla="*/ 568 h 568"/>
              <a:gd name="T20" fmla="*/ 108 w 568"/>
              <a:gd name="T21" fmla="*/ 542 h 568"/>
              <a:gd name="T22" fmla="*/ 98 w 568"/>
              <a:gd name="T23" fmla="*/ 454 h 568"/>
              <a:gd name="T24" fmla="*/ 199 w 568"/>
              <a:gd name="T25" fmla="*/ 534 h 568"/>
              <a:gd name="T26" fmla="*/ 213 w 568"/>
              <a:gd name="T27" fmla="*/ 555 h 568"/>
              <a:gd name="T28" fmla="*/ 236 w 568"/>
              <a:gd name="T29" fmla="*/ 564 h 568"/>
              <a:gd name="T30" fmla="*/ 278 w 568"/>
              <a:gd name="T31" fmla="*/ 557 h 568"/>
              <a:gd name="T32" fmla="*/ 234 w 568"/>
              <a:gd name="T33" fmla="*/ 519 h 568"/>
              <a:gd name="T34" fmla="*/ 233 w 568"/>
              <a:gd name="T35" fmla="*/ 490 h 568"/>
              <a:gd name="T36" fmla="*/ 184 w 568"/>
              <a:gd name="T37" fmla="*/ 320 h 568"/>
              <a:gd name="T38" fmla="*/ 191 w 568"/>
              <a:gd name="T39" fmla="*/ 252 h 568"/>
              <a:gd name="T40" fmla="*/ 224 w 568"/>
              <a:gd name="T41" fmla="*/ 252 h 568"/>
              <a:gd name="T42" fmla="*/ 229 w 568"/>
              <a:gd name="T43" fmla="*/ 350 h 568"/>
              <a:gd name="T44" fmla="*/ 360 w 568"/>
              <a:gd name="T45" fmla="*/ 432 h 568"/>
              <a:gd name="T46" fmla="*/ 314 w 568"/>
              <a:gd name="T47" fmla="*/ 512 h 568"/>
              <a:gd name="T48" fmla="*/ 285 w 568"/>
              <a:gd name="T49" fmla="*/ 534 h 568"/>
              <a:gd name="T50" fmla="*/ 292 w 568"/>
              <a:gd name="T51" fmla="*/ 559 h 568"/>
              <a:gd name="T52" fmla="*/ 323 w 568"/>
              <a:gd name="T53" fmla="*/ 550 h 568"/>
              <a:gd name="T54" fmla="*/ 351 w 568"/>
              <a:gd name="T55" fmla="*/ 545 h 568"/>
              <a:gd name="T56" fmla="*/ 360 w 568"/>
              <a:gd name="T57" fmla="*/ 508 h 568"/>
              <a:gd name="T58" fmla="*/ 457 w 568"/>
              <a:gd name="T59" fmla="*/ 538 h 568"/>
              <a:gd name="T60" fmla="*/ 473 w 568"/>
              <a:gd name="T61" fmla="*/ 555 h 568"/>
              <a:gd name="T62" fmla="*/ 502 w 568"/>
              <a:gd name="T63" fmla="*/ 541 h 568"/>
              <a:gd name="T64" fmla="*/ 535 w 568"/>
              <a:gd name="T65" fmla="*/ 533 h 568"/>
              <a:gd name="T66" fmla="*/ 536 w 568"/>
              <a:gd name="T67" fmla="*/ 515 h 568"/>
              <a:gd name="T68" fmla="*/ 546 w 568"/>
              <a:gd name="T69" fmla="*/ 503 h 568"/>
              <a:gd name="T70" fmla="*/ 486 w 568"/>
              <a:gd name="T71" fmla="*/ 415 h 568"/>
              <a:gd name="T72" fmla="*/ 475 w 568"/>
              <a:gd name="T73" fmla="*/ 366 h 568"/>
              <a:gd name="T74" fmla="*/ 438 w 568"/>
              <a:gd name="T75" fmla="*/ 333 h 568"/>
              <a:gd name="T76" fmla="*/ 413 w 568"/>
              <a:gd name="T77" fmla="*/ 305 h 568"/>
              <a:gd name="T78" fmla="*/ 398 w 568"/>
              <a:gd name="T79" fmla="*/ 290 h 568"/>
              <a:gd name="T80" fmla="*/ 398 w 568"/>
              <a:gd name="T81" fmla="*/ 268 h 568"/>
              <a:gd name="T82" fmla="*/ 371 w 568"/>
              <a:gd name="T83" fmla="*/ 262 h 568"/>
              <a:gd name="T84" fmla="*/ 334 w 568"/>
              <a:gd name="T85" fmla="*/ 243 h 568"/>
              <a:gd name="T86" fmla="*/ 307 w 568"/>
              <a:gd name="T87" fmla="*/ 237 h 568"/>
              <a:gd name="T88" fmla="*/ 295 w 568"/>
              <a:gd name="T89" fmla="*/ 245 h 568"/>
              <a:gd name="T90" fmla="*/ 267 w 568"/>
              <a:gd name="T91" fmla="*/ 268 h 568"/>
              <a:gd name="T92" fmla="*/ 267 w 568"/>
              <a:gd name="T93" fmla="*/ 246 h 568"/>
              <a:gd name="T94" fmla="*/ 274 w 568"/>
              <a:gd name="T95" fmla="*/ 230 h 568"/>
              <a:gd name="T96" fmla="*/ 266 w 568"/>
              <a:gd name="T97" fmla="*/ 215 h 568"/>
              <a:gd name="T98" fmla="*/ 218 w 568"/>
              <a:gd name="T99" fmla="*/ 213 h 568"/>
              <a:gd name="T100" fmla="*/ 185 w 568"/>
              <a:gd name="T101" fmla="*/ 191 h 568"/>
              <a:gd name="T102" fmla="*/ 139 w 568"/>
              <a:gd name="T103" fmla="*/ 119 h 568"/>
              <a:gd name="T104" fmla="*/ 120 w 568"/>
              <a:gd name="T105" fmla="*/ 99 h 568"/>
              <a:gd name="T106" fmla="*/ 131 w 568"/>
              <a:gd name="T107" fmla="*/ 62 h 568"/>
              <a:gd name="T108" fmla="*/ 135 w 568"/>
              <a:gd name="T109" fmla="*/ 48 h 568"/>
              <a:gd name="T110" fmla="*/ 125 w 568"/>
              <a:gd name="T111" fmla="*/ 28 h 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68" h="568">
                <a:moveTo>
                  <a:pt x="114" y="6"/>
                </a:moveTo>
                <a:lnTo>
                  <a:pt x="114" y="6"/>
                </a:lnTo>
                <a:lnTo>
                  <a:pt x="99" y="2"/>
                </a:lnTo>
                <a:lnTo>
                  <a:pt x="91" y="0"/>
                </a:lnTo>
                <a:lnTo>
                  <a:pt x="82" y="0"/>
                </a:lnTo>
                <a:lnTo>
                  <a:pt x="82" y="0"/>
                </a:lnTo>
                <a:lnTo>
                  <a:pt x="73" y="2"/>
                </a:lnTo>
                <a:lnTo>
                  <a:pt x="65" y="6"/>
                </a:lnTo>
                <a:lnTo>
                  <a:pt x="60" y="10"/>
                </a:lnTo>
                <a:lnTo>
                  <a:pt x="54" y="17"/>
                </a:lnTo>
                <a:lnTo>
                  <a:pt x="54" y="17"/>
                </a:lnTo>
                <a:lnTo>
                  <a:pt x="53" y="21"/>
                </a:lnTo>
                <a:lnTo>
                  <a:pt x="52" y="28"/>
                </a:lnTo>
                <a:lnTo>
                  <a:pt x="50" y="41"/>
                </a:lnTo>
                <a:lnTo>
                  <a:pt x="49" y="66"/>
                </a:lnTo>
                <a:lnTo>
                  <a:pt x="49" y="66"/>
                </a:lnTo>
                <a:lnTo>
                  <a:pt x="49" y="73"/>
                </a:lnTo>
                <a:lnTo>
                  <a:pt x="50" y="78"/>
                </a:lnTo>
                <a:lnTo>
                  <a:pt x="52" y="86"/>
                </a:lnTo>
                <a:lnTo>
                  <a:pt x="49" y="99"/>
                </a:lnTo>
                <a:lnTo>
                  <a:pt x="49" y="99"/>
                </a:lnTo>
                <a:lnTo>
                  <a:pt x="45" y="111"/>
                </a:lnTo>
                <a:lnTo>
                  <a:pt x="42" y="119"/>
                </a:lnTo>
                <a:lnTo>
                  <a:pt x="39" y="126"/>
                </a:lnTo>
                <a:lnTo>
                  <a:pt x="38" y="131"/>
                </a:lnTo>
                <a:lnTo>
                  <a:pt x="38" y="131"/>
                </a:lnTo>
                <a:lnTo>
                  <a:pt x="38" y="137"/>
                </a:lnTo>
                <a:lnTo>
                  <a:pt x="41" y="142"/>
                </a:lnTo>
                <a:lnTo>
                  <a:pt x="43" y="148"/>
                </a:lnTo>
                <a:lnTo>
                  <a:pt x="49" y="148"/>
                </a:lnTo>
                <a:lnTo>
                  <a:pt x="60" y="142"/>
                </a:lnTo>
                <a:lnTo>
                  <a:pt x="60" y="142"/>
                </a:lnTo>
                <a:lnTo>
                  <a:pt x="63" y="146"/>
                </a:lnTo>
                <a:lnTo>
                  <a:pt x="65" y="151"/>
                </a:lnTo>
                <a:lnTo>
                  <a:pt x="65" y="153"/>
                </a:lnTo>
                <a:lnTo>
                  <a:pt x="65" y="153"/>
                </a:lnTo>
                <a:lnTo>
                  <a:pt x="64" y="161"/>
                </a:lnTo>
                <a:lnTo>
                  <a:pt x="63" y="179"/>
                </a:lnTo>
                <a:lnTo>
                  <a:pt x="61" y="201"/>
                </a:lnTo>
                <a:lnTo>
                  <a:pt x="60" y="219"/>
                </a:lnTo>
                <a:lnTo>
                  <a:pt x="60" y="219"/>
                </a:lnTo>
                <a:lnTo>
                  <a:pt x="48" y="324"/>
                </a:lnTo>
                <a:lnTo>
                  <a:pt x="39" y="389"/>
                </a:lnTo>
                <a:lnTo>
                  <a:pt x="35" y="414"/>
                </a:lnTo>
                <a:lnTo>
                  <a:pt x="33" y="426"/>
                </a:lnTo>
                <a:lnTo>
                  <a:pt x="33" y="426"/>
                </a:lnTo>
                <a:lnTo>
                  <a:pt x="30" y="433"/>
                </a:lnTo>
                <a:lnTo>
                  <a:pt x="28" y="439"/>
                </a:lnTo>
                <a:lnTo>
                  <a:pt x="27" y="451"/>
                </a:lnTo>
                <a:lnTo>
                  <a:pt x="27" y="464"/>
                </a:lnTo>
                <a:lnTo>
                  <a:pt x="33" y="464"/>
                </a:lnTo>
                <a:lnTo>
                  <a:pt x="33" y="464"/>
                </a:lnTo>
                <a:lnTo>
                  <a:pt x="28" y="492"/>
                </a:lnTo>
                <a:lnTo>
                  <a:pt x="26" y="511"/>
                </a:lnTo>
                <a:lnTo>
                  <a:pt x="23" y="519"/>
                </a:lnTo>
                <a:lnTo>
                  <a:pt x="22" y="525"/>
                </a:lnTo>
                <a:lnTo>
                  <a:pt x="22" y="525"/>
                </a:lnTo>
                <a:lnTo>
                  <a:pt x="17" y="530"/>
                </a:lnTo>
                <a:lnTo>
                  <a:pt x="12" y="535"/>
                </a:lnTo>
                <a:lnTo>
                  <a:pt x="8" y="541"/>
                </a:lnTo>
                <a:lnTo>
                  <a:pt x="5" y="546"/>
                </a:lnTo>
                <a:lnTo>
                  <a:pt x="5" y="546"/>
                </a:lnTo>
                <a:lnTo>
                  <a:pt x="1" y="561"/>
                </a:lnTo>
                <a:lnTo>
                  <a:pt x="0" y="567"/>
                </a:lnTo>
                <a:lnTo>
                  <a:pt x="0" y="568"/>
                </a:lnTo>
                <a:lnTo>
                  <a:pt x="0" y="568"/>
                </a:lnTo>
                <a:lnTo>
                  <a:pt x="20" y="568"/>
                </a:lnTo>
                <a:lnTo>
                  <a:pt x="63" y="568"/>
                </a:lnTo>
                <a:lnTo>
                  <a:pt x="125" y="568"/>
                </a:lnTo>
                <a:lnTo>
                  <a:pt x="125" y="568"/>
                </a:lnTo>
                <a:lnTo>
                  <a:pt x="127" y="561"/>
                </a:lnTo>
                <a:lnTo>
                  <a:pt x="127" y="556"/>
                </a:lnTo>
                <a:lnTo>
                  <a:pt x="127" y="553"/>
                </a:lnTo>
                <a:lnTo>
                  <a:pt x="125" y="552"/>
                </a:lnTo>
                <a:lnTo>
                  <a:pt x="125" y="552"/>
                </a:lnTo>
                <a:lnTo>
                  <a:pt x="114" y="545"/>
                </a:lnTo>
                <a:lnTo>
                  <a:pt x="108" y="542"/>
                </a:lnTo>
                <a:lnTo>
                  <a:pt x="103" y="541"/>
                </a:lnTo>
                <a:lnTo>
                  <a:pt x="103" y="541"/>
                </a:lnTo>
                <a:lnTo>
                  <a:pt x="98" y="541"/>
                </a:lnTo>
                <a:lnTo>
                  <a:pt x="88" y="538"/>
                </a:lnTo>
                <a:lnTo>
                  <a:pt x="76" y="535"/>
                </a:lnTo>
                <a:lnTo>
                  <a:pt x="87" y="525"/>
                </a:lnTo>
                <a:lnTo>
                  <a:pt x="98" y="454"/>
                </a:lnTo>
                <a:lnTo>
                  <a:pt x="120" y="454"/>
                </a:lnTo>
                <a:lnTo>
                  <a:pt x="120" y="454"/>
                </a:lnTo>
                <a:lnTo>
                  <a:pt x="180" y="525"/>
                </a:lnTo>
                <a:lnTo>
                  <a:pt x="180" y="525"/>
                </a:lnTo>
                <a:lnTo>
                  <a:pt x="187" y="530"/>
                </a:lnTo>
                <a:lnTo>
                  <a:pt x="194" y="533"/>
                </a:lnTo>
                <a:lnTo>
                  <a:pt x="199" y="534"/>
                </a:lnTo>
                <a:lnTo>
                  <a:pt x="202" y="535"/>
                </a:lnTo>
                <a:lnTo>
                  <a:pt x="202" y="535"/>
                </a:lnTo>
                <a:lnTo>
                  <a:pt x="206" y="544"/>
                </a:lnTo>
                <a:lnTo>
                  <a:pt x="213" y="552"/>
                </a:lnTo>
                <a:lnTo>
                  <a:pt x="213" y="552"/>
                </a:lnTo>
                <a:lnTo>
                  <a:pt x="213" y="553"/>
                </a:lnTo>
                <a:lnTo>
                  <a:pt x="213" y="555"/>
                </a:lnTo>
                <a:lnTo>
                  <a:pt x="210" y="557"/>
                </a:lnTo>
                <a:lnTo>
                  <a:pt x="210" y="559"/>
                </a:lnTo>
                <a:lnTo>
                  <a:pt x="210" y="561"/>
                </a:lnTo>
                <a:lnTo>
                  <a:pt x="213" y="561"/>
                </a:lnTo>
                <a:lnTo>
                  <a:pt x="218" y="563"/>
                </a:lnTo>
                <a:lnTo>
                  <a:pt x="218" y="563"/>
                </a:lnTo>
                <a:lnTo>
                  <a:pt x="236" y="564"/>
                </a:lnTo>
                <a:lnTo>
                  <a:pt x="256" y="564"/>
                </a:lnTo>
                <a:lnTo>
                  <a:pt x="266" y="564"/>
                </a:lnTo>
                <a:lnTo>
                  <a:pt x="273" y="563"/>
                </a:lnTo>
                <a:lnTo>
                  <a:pt x="277" y="560"/>
                </a:lnTo>
                <a:lnTo>
                  <a:pt x="278" y="559"/>
                </a:lnTo>
                <a:lnTo>
                  <a:pt x="278" y="557"/>
                </a:lnTo>
                <a:lnTo>
                  <a:pt x="278" y="557"/>
                </a:lnTo>
                <a:lnTo>
                  <a:pt x="275" y="553"/>
                </a:lnTo>
                <a:lnTo>
                  <a:pt x="271" y="549"/>
                </a:lnTo>
                <a:lnTo>
                  <a:pt x="258" y="542"/>
                </a:lnTo>
                <a:lnTo>
                  <a:pt x="240" y="535"/>
                </a:lnTo>
                <a:lnTo>
                  <a:pt x="240" y="535"/>
                </a:lnTo>
                <a:lnTo>
                  <a:pt x="237" y="529"/>
                </a:lnTo>
                <a:lnTo>
                  <a:pt x="234" y="519"/>
                </a:lnTo>
                <a:lnTo>
                  <a:pt x="234" y="519"/>
                </a:lnTo>
                <a:lnTo>
                  <a:pt x="237" y="515"/>
                </a:lnTo>
                <a:lnTo>
                  <a:pt x="239" y="512"/>
                </a:lnTo>
                <a:lnTo>
                  <a:pt x="240" y="508"/>
                </a:lnTo>
                <a:lnTo>
                  <a:pt x="240" y="508"/>
                </a:lnTo>
                <a:lnTo>
                  <a:pt x="239" y="503"/>
                </a:lnTo>
                <a:lnTo>
                  <a:pt x="233" y="490"/>
                </a:lnTo>
                <a:lnTo>
                  <a:pt x="218" y="454"/>
                </a:lnTo>
                <a:lnTo>
                  <a:pt x="202" y="411"/>
                </a:lnTo>
                <a:lnTo>
                  <a:pt x="195" y="392"/>
                </a:lnTo>
                <a:lnTo>
                  <a:pt x="191" y="377"/>
                </a:lnTo>
                <a:lnTo>
                  <a:pt x="191" y="377"/>
                </a:lnTo>
                <a:lnTo>
                  <a:pt x="187" y="348"/>
                </a:lnTo>
                <a:lnTo>
                  <a:pt x="184" y="320"/>
                </a:lnTo>
                <a:lnTo>
                  <a:pt x="181" y="295"/>
                </a:lnTo>
                <a:lnTo>
                  <a:pt x="180" y="284"/>
                </a:lnTo>
                <a:lnTo>
                  <a:pt x="180" y="284"/>
                </a:lnTo>
                <a:lnTo>
                  <a:pt x="179" y="277"/>
                </a:lnTo>
                <a:lnTo>
                  <a:pt x="176" y="267"/>
                </a:lnTo>
                <a:lnTo>
                  <a:pt x="174" y="252"/>
                </a:lnTo>
                <a:lnTo>
                  <a:pt x="191" y="252"/>
                </a:lnTo>
                <a:lnTo>
                  <a:pt x="202" y="241"/>
                </a:lnTo>
                <a:lnTo>
                  <a:pt x="202" y="241"/>
                </a:lnTo>
                <a:lnTo>
                  <a:pt x="211" y="247"/>
                </a:lnTo>
                <a:lnTo>
                  <a:pt x="218" y="252"/>
                </a:lnTo>
                <a:lnTo>
                  <a:pt x="221" y="252"/>
                </a:lnTo>
                <a:lnTo>
                  <a:pt x="224" y="252"/>
                </a:lnTo>
                <a:lnTo>
                  <a:pt x="224" y="252"/>
                </a:lnTo>
                <a:lnTo>
                  <a:pt x="230" y="247"/>
                </a:lnTo>
                <a:lnTo>
                  <a:pt x="234" y="246"/>
                </a:lnTo>
                <a:lnTo>
                  <a:pt x="234" y="290"/>
                </a:lnTo>
                <a:lnTo>
                  <a:pt x="218" y="312"/>
                </a:lnTo>
                <a:lnTo>
                  <a:pt x="196" y="317"/>
                </a:lnTo>
                <a:lnTo>
                  <a:pt x="196" y="344"/>
                </a:lnTo>
                <a:lnTo>
                  <a:pt x="229" y="350"/>
                </a:lnTo>
                <a:lnTo>
                  <a:pt x="240" y="361"/>
                </a:lnTo>
                <a:lnTo>
                  <a:pt x="300" y="355"/>
                </a:lnTo>
                <a:lnTo>
                  <a:pt x="360" y="410"/>
                </a:lnTo>
                <a:lnTo>
                  <a:pt x="360" y="421"/>
                </a:lnTo>
                <a:lnTo>
                  <a:pt x="349" y="421"/>
                </a:lnTo>
                <a:lnTo>
                  <a:pt x="349" y="432"/>
                </a:lnTo>
                <a:lnTo>
                  <a:pt x="360" y="432"/>
                </a:lnTo>
                <a:lnTo>
                  <a:pt x="360" y="448"/>
                </a:lnTo>
                <a:lnTo>
                  <a:pt x="333" y="464"/>
                </a:lnTo>
                <a:lnTo>
                  <a:pt x="344" y="492"/>
                </a:lnTo>
                <a:lnTo>
                  <a:pt x="322" y="514"/>
                </a:lnTo>
                <a:lnTo>
                  <a:pt x="322" y="514"/>
                </a:lnTo>
                <a:lnTo>
                  <a:pt x="319" y="514"/>
                </a:lnTo>
                <a:lnTo>
                  <a:pt x="314" y="512"/>
                </a:lnTo>
                <a:lnTo>
                  <a:pt x="304" y="514"/>
                </a:lnTo>
                <a:lnTo>
                  <a:pt x="300" y="516"/>
                </a:lnTo>
                <a:lnTo>
                  <a:pt x="295" y="519"/>
                </a:lnTo>
                <a:lnTo>
                  <a:pt x="295" y="519"/>
                </a:lnTo>
                <a:lnTo>
                  <a:pt x="290" y="523"/>
                </a:lnTo>
                <a:lnTo>
                  <a:pt x="286" y="529"/>
                </a:lnTo>
                <a:lnTo>
                  <a:pt x="285" y="534"/>
                </a:lnTo>
                <a:lnTo>
                  <a:pt x="284" y="540"/>
                </a:lnTo>
                <a:lnTo>
                  <a:pt x="284" y="545"/>
                </a:lnTo>
                <a:lnTo>
                  <a:pt x="285" y="549"/>
                </a:lnTo>
                <a:lnTo>
                  <a:pt x="286" y="555"/>
                </a:lnTo>
                <a:lnTo>
                  <a:pt x="289" y="557"/>
                </a:lnTo>
                <a:lnTo>
                  <a:pt x="289" y="557"/>
                </a:lnTo>
                <a:lnTo>
                  <a:pt x="292" y="559"/>
                </a:lnTo>
                <a:lnTo>
                  <a:pt x="296" y="560"/>
                </a:lnTo>
                <a:lnTo>
                  <a:pt x="304" y="560"/>
                </a:lnTo>
                <a:lnTo>
                  <a:pt x="311" y="559"/>
                </a:lnTo>
                <a:lnTo>
                  <a:pt x="316" y="557"/>
                </a:lnTo>
                <a:lnTo>
                  <a:pt x="316" y="557"/>
                </a:lnTo>
                <a:lnTo>
                  <a:pt x="320" y="555"/>
                </a:lnTo>
                <a:lnTo>
                  <a:pt x="323" y="550"/>
                </a:lnTo>
                <a:lnTo>
                  <a:pt x="327" y="546"/>
                </a:lnTo>
                <a:lnTo>
                  <a:pt x="327" y="546"/>
                </a:lnTo>
                <a:lnTo>
                  <a:pt x="330" y="548"/>
                </a:lnTo>
                <a:lnTo>
                  <a:pt x="337" y="549"/>
                </a:lnTo>
                <a:lnTo>
                  <a:pt x="341" y="549"/>
                </a:lnTo>
                <a:lnTo>
                  <a:pt x="346" y="548"/>
                </a:lnTo>
                <a:lnTo>
                  <a:pt x="351" y="545"/>
                </a:lnTo>
                <a:lnTo>
                  <a:pt x="355" y="541"/>
                </a:lnTo>
                <a:lnTo>
                  <a:pt x="355" y="541"/>
                </a:lnTo>
                <a:lnTo>
                  <a:pt x="357" y="535"/>
                </a:lnTo>
                <a:lnTo>
                  <a:pt x="360" y="530"/>
                </a:lnTo>
                <a:lnTo>
                  <a:pt x="361" y="519"/>
                </a:lnTo>
                <a:lnTo>
                  <a:pt x="360" y="511"/>
                </a:lnTo>
                <a:lnTo>
                  <a:pt x="360" y="508"/>
                </a:lnTo>
                <a:lnTo>
                  <a:pt x="366" y="497"/>
                </a:lnTo>
                <a:lnTo>
                  <a:pt x="442" y="497"/>
                </a:lnTo>
                <a:lnTo>
                  <a:pt x="464" y="519"/>
                </a:lnTo>
                <a:lnTo>
                  <a:pt x="464" y="519"/>
                </a:lnTo>
                <a:lnTo>
                  <a:pt x="462" y="522"/>
                </a:lnTo>
                <a:lnTo>
                  <a:pt x="458" y="529"/>
                </a:lnTo>
                <a:lnTo>
                  <a:pt x="457" y="538"/>
                </a:lnTo>
                <a:lnTo>
                  <a:pt x="457" y="542"/>
                </a:lnTo>
                <a:lnTo>
                  <a:pt x="458" y="546"/>
                </a:lnTo>
                <a:lnTo>
                  <a:pt x="458" y="546"/>
                </a:lnTo>
                <a:lnTo>
                  <a:pt x="461" y="549"/>
                </a:lnTo>
                <a:lnTo>
                  <a:pt x="465" y="552"/>
                </a:lnTo>
                <a:lnTo>
                  <a:pt x="469" y="553"/>
                </a:lnTo>
                <a:lnTo>
                  <a:pt x="473" y="555"/>
                </a:lnTo>
                <a:lnTo>
                  <a:pt x="483" y="555"/>
                </a:lnTo>
                <a:lnTo>
                  <a:pt x="491" y="552"/>
                </a:lnTo>
                <a:lnTo>
                  <a:pt x="491" y="552"/>
                </a:lnTo>
                <a:lnTo>
                  <a:pt x="497" y="548"/>
                </a:lnTo>
                <a:lnTo>
                  <a:pt x="501" y="545"/>
                </a:lnTo>
                <a:lnTo>
                  <a:pt x="502" y="541"/>
                </a:lnTo>
                <a:lnTo>
                  <a:pt x="502" y="541"/>
                </a:lnTo>
                <a:lnTo>
                  <a:pt x="513" y="542"/>
                </a:lnTo>
                <a:lnTo>
                  <a:pt x="522" y="544"/>
                </a:lnTo>
                <a:lnTo>
                  <a:pt x="527" y="542"/>
                </a:lnTo>
                <a:lnTo>
                  <a:pt x="529" y="541"/>
                </a:lnTo>
                <a:lnTo>
                  <a:pt x="529" y="541"/>
                </a:lnTo>
                <a:lnTo>
                  <a:pt x="533" y="537"/>
                </a:lnTo>
                <a:lnTo>
                  <a:pt x="535" y="533"/>
                </a:lnTo>
                <a:lnTo>
                  <a:pt x="535" y="530"/>
                </a:lnTo>
                <a:lnTo>
                  <a:pt x="568" y="530"/>
                </a:lnTo>
                <a:lnTo>
                  <a:pt x="568" y="519"/>
                </a:lnTo>
                <a:lnTo>
                  <a:pt x="535" y="519"/>
                </a:lnTo>
                <a:lnTo>
                  <a:pt x="535" y="514"/>
                </a:lnTo>
                <a:lnTo>
                  <a:pt x="535" y="514"/>
                </a:lnTo>
                <a:lnTo>
                  <a:pt x="536" y="515"/>
                </a:lnTo>
                <a:lnTo>
                  <a:pt x="539" y="515"/>
                </a:lnTo>
                <a:lnTo>
                  <a:pt x="542" y="515"/>
                </a:lnTo>
                <a:lnTo>
                  <a:pt x="543" y="514"/>
                </a:lnTo>
                <a:lnTo>
                  <a:pt x="544" y="512"/>
                </a:lnTo>
                <a:lnTo>
                  <a:pt x="546" y="508"/>
                </a:lnTo>
                <a:lnTo>
                  <a:pt x="546" y="508"/>
                </a:lnTo>
                <a:lnTo>
                  <a:pt x="546" y="503"/>
                </a:lnTo>
                <a:lnTo>
                  <a:pt x="544" y="496"/>
                </a:lnTo>
                <a:lnTo>
                  <a:pt x="539" y="482"/>
                </a:lnTo>
                <a:lnTo>
                  <a:pt x="529" y="464"/>
                </a:lnTo>
                <a:lnTo>
                  <a:pt x="491" y="432"/>
                </a:lnTo>
                <a:lnTo>
                  <a:pt x="491" y="432"/>
                </a:lnTo>
                <a:lnTo>
                  <a:pt x="487" y="422"/>
                </a:lnTo>
                <a:lnTo>
                  <a:pt x="486" y="415"/>
                </a:lnTo>
                <a:lnTo>
                  <a:pt x="486" y="410"/>
                </a:lnTo>
                <a:lnTo>
                  <a:pt x="486" y="410"/>
                </a:lnTo>
                <a:lnTo>
                  <a:pt x="486" y="406"/>
                </a:lnTo>
                <a:lnTo>
                  <a:pt x="483" y="400"/>
                </a:lnTo>
                <a:lnTo>
                  <a:pt x="473" y="385"/>
                </a:lnTo>
                <a:lnTo>
                  <a:pt x="458" y="366"/>
                </a:lnTo>
                <a:lnTo>
                  <a:pt x="475" y="366"/>
                </a:lnTo>
                <a:lnTo>
                  <a:pt x="475" y="350"/>
                </a:lnTo>
                <a:lnTo>
                  <a:pt x="469" y="344"/>
                </a:lnTo>
                <a:lnTo>
                  <a:pt x="431" y="344"/>
                </a:lnTo>
                <a:lnTo>
                  <a:pt x="431" y="344"/>
                </a:lnTo>
                <a:lnTo>
                  <a:pt x="432" y="343"/>
                </a:lnTo>
                <a:lnTo>
                  <a:pt x="436" y="338"/>
                </a:lnTo>
                <a:lnTo>
                  <a:pt x="438" y="333"/>
                </a:lnTo>
                <a:lnTo>
                  <a:pt x="439" y="331"/>
                </a:lnTo>
                <a:lnTo>
                  <a:pt x="439" y="327"/>
                </a:lnTo>
                <a:lnTo>
                  <a:pt x="436" y="323"/>
                </a:lnTo>
                <a:lnTo>
                  <a:pt x="436" y="323"/>
                </a:lnTo>
                <a:lnTo>
                  <a:pt x="428" y="316"/>
                </a:lnTo>
                <a:lnTo>
                  <a:pt x="420" y="309"/>
                </a:lnTo>
                <a:lnTo>
                  <a:pt x="413" y="305"/>
                </a:lnTo>
                <a:lnTo>
                  <a:pt x="411" y="302"/>
                </a:lnTo>
                <a:lnTo>
                  <a:pt x="409" y="301"/>
                </a:lnTo>
                <a:lnTo>
                  <a:pt x="409" y="301"/>
                </a:lnTo>
                <a:lnTo>
                  <a:pt x="408" y="298"/>
                </a:lnTo>
                <a:lnTo>
                  <a:pt x="404" y="295"/>
                </a:lnTo>
                <a:lnTo>
                  <a:pt x="401" y="292"/>
                </a:lnTo>
                <a:lnTo>
                  <a:pt x="398" y="290"/>
                </a:lnTo>
                <a:lnTo>
                  <a:pt x="398" y="290"/>
                </a:lnTo>
                <a:lnTo>
                  <a:pt x="394" y="282"/>
                </a:lnTo>
                <a:lnTo>
                  <a:pt x="393" y="279"/>
                </a:lnTo>
                <a:lnTo>
                  <a:pt x="393" y="279"/>
                </a:lnTo>
                <a:lnTo>
                  <a:pt x="397" y="276"/>
                </a:lnTo>
                <a:lnTo>
                  <a:pt x="398" y="272"/>
                </a:lnTo>
                <a:lnTo>
                  <a:pt x="398" y="268"/>
                </a:lnTo>
                <a:lnTo>
                  <a:pt x="398" y="268"/>
                </a:lnTo>
                <a:lnTo>
                  <a:pt x="397" y="267"/>
                </a:lnTo>
                <a:lnTo>
                  <a:pt x="394" y="265"/>
                </a:lnTo>
                <a:lnTo>
                  <a:pt x="387" y="265"/>
                </a:lnTo>
                <a:lnTo>
                  <a:pt x="379" y="265"/>
                </a:lnTo>
                <a:lnTo>
                  <a:pt x="375" y="264"/>
                </a:lnTo>
                <a:lnTo>
                  <a:pt x="371" y="262"/>
                </a:lnTo>
                <a:lnTo>
                  <a:pt x="371" y="262"/>
                </a:lnTo>
                <a:lnTo>
                  <a:pt x="361" y="258"/>
                </a:lnTo>
                <a:lnTo>
                  <a:pt x="351" y="254"/>
                </a:lnTo>
                <a:lnTo>
                  <a:pt x="338" y="252"/>
                </a:lnTo>
                <a:lnTo>
                  <a:pt x="338" y="252"/>
                </a:lnTo>
                <a:lnTo>
                  <a:pt x="337" y="249"/>
                </a:lnTo>
                <a:lnTo>
                  <a:pt x="334" y="243"/>
                </a:lnTo>
                <a:lnTo>
                  <a:pt x="331" y="241"/>
                </a:lnTo>
                <a:lnTo>
                  <a:pt x="327" y="238"/>
                </a:lnTo>
                <a:lnTo>
                  <a:pt x="322" y="237"/>
                </a:lnTo>
                <a:lnTo>
                  <a:pt x="316" y="235"/>
                </a:lnTo>
                <a:lnTo>
                  <a:pt x="316" y="235"/>
                </a:lnTo>
                <a:lnTo>
                  <a:pt x="311" y="235"/>
                </a:lnTo>
                <a:lnTo>
                  <a:pt x="307" y="237"/>
                </a:lnTo>
                <a:lnTo>
                  <a:pt x="304" y="239"/>
                </a:lnTo>
                <a:lnTo>
                  <a:pt x="301" y="241"/>
                </a:lnTo>
                <a:lnTo>
                  <a:pt x="300" y="245"/>
                </a:lnTo>
                <a:lnTo>
                  <a:pt x="300" y="246"/>
                </a:lnTo>
                <a:lnTo>
                  <a:pt x="300" y="246"/>
                </a:lnTo>
                <a:lnTo>
                  <a:pt x="299" y="246"/>
                </a:lnTo>
                <a:lnTo>
                  <a:pt x="295" y="245"/>
                </a:lnTo>
                <a:lnTo>
                  <a:pt x="289" y="246"/>
                </a:lnTo>
                <a:lnTo>
                  <a:pt x="286" y="249"/>
                </a:lnTo>
                <a:lnTo>
                  <a:pt x="284" y="252"/>
                </a:lnTo>
                <a:lnTo>
                  <a:pt x="284" y="252"/>
                </a:lnTo>
                <a:lnTo>
                  <a:pt x="278" y="258"/>
                </a:lnTo>
                <a:lnTo>
                  <a:pt x="273" y="264"/>
                </a:lnTo>
                <a:lnTo>
                  <a:pt x="267" y="268"/>
                </a:lnTo>
                <a:lnTo>
                  <a:pt x="251" y="284"/>
                </a:lnTo>
                <a:lnTo>
                  <a:pt x="251" y="252"/>
                </a:lnTo>
                <a:lnTo>
                  <a:pt x="251" y="252"/>
                </a:lnTo>
                <a:lnTo>
                  <a:pt x="258" y="250"/>
                </a:lnTo>
                <a:lnTo>
                  <a:pt x="265" y="249"/>
                </a:lnTo>
                <a:lnTo>
                  <a:pt x="266" y="247"/>
                </a:lnTo>
                <a:lnTo>
                  <a:pt x="267" y="246"/>
                </a:lnTo>
                <a:lnTo>
                  <a:pt x="267" y="246"/>
                </a:lnTo>
                <a:lnTo>
                  <a:pt x="269" y="241"/>
                </a:lnTo>
                <a:lnTo>
                  <a:pt x="269" y="235"/>
                </a:lnTo>
                <a:lnTo>
                  <a:pt x="267" y="230"/>
                </a:lnTo>
                <a:lnTo>
                  <a:pt x="267" y="230"/>
                </a:lnTo>
                <a:lnTo>
                  <a:pt x="273" y="230"/>
                </a:lnTo>
                <a:lnTo>
                  <a:pt x="274" y="230"/>
                </a:lnTo>
                <a:lnTo>
                  <a:pt x="275" y="228"/>
                </a:lnTo>
                <a:lnTo>
                  <a:pt x="275" y="227"/>
                </a:lnTo>
                <a:lnTo>
                  <a:pt x="273" y="224"/>
                </a:lnTo>
                <a:lnTo>
                  <a:pt x="273" y="224"/>
                </a:lnTo>
                <a:lnTo>
                  <a:pt x="269" y="219"/>
                </a:lnTo>
                <a:lnTo>
                  <a:pt x="269" y="216"/>
                </a:lnTo>
                <a:lnTo>
                  <a:pt x="266" y="215"/>
                </a:lnTo>
                <a:lnTo>
                  <a:pt x="256" y="213"/>
                </a:lnTo>
                <a:lnTo>
                  <a:pt x="256" y="213"/>
                </a:lnTo>
                <a:lnTo>
                  <a:pt x="244" y="212"/>
                </a:lnTo>
                <a:lnTo>
                  <a:pt x="236" y="212"/>
                </a:lnTo>
                <a:lnTo>
                  <a:pt x="229" y="213"/>
                </a:lnTo>
                <a:lnTo>
                  <a:pt x="224" y="213"/>
                </a:lnTo>
                <a:lnTo>
                  <a:pt x="218" y="213"/>
                </a:lnTo>
                <a:lnTo>
                  <a:pt x="218" y="213"/>
                </a:lnTo>
                <a:lnTo>
                  <a:pt x="219" y="211"/>
                </a:lnTo>
                <a:lnTo>
                  <a:pt x="219" y="209"/>
                </a:lnTo>
                <a:lnTo>
                  <a:pt x="218" y="208"/>
                </a:lnTo>
                <a:lnTo>
                  <a:pt x="218" y="208"/>
                </a:lnTo>
                <a:lnTo>
                  <a:pt x="185" y="191"/>
                </a:lnTo>
                <a:lnTo>
                  <a:pt x="185" y="191"/>
                </a:lnTo>
                <a:lnTo>
                  <a:pt x="176" y="166"/>
                </a:lnTo>
                <a:lnTo>
                  <a:pt x="169" y="148"/>
                </a:lnTo>
                <a:lnTo>
                  <a:pt x="164" y="137"/>
                </a:lnTo>
                <a:lnTo>
                  <a:pt x="164" y="137"/>
                </a:lnTo>
                <a:lnTo>
                  <a:pt x="157" y="131"/>
                </a:lnTo>
                <a:lnTo>
                  <a:pt x="149" y="125"/>
                </a:lnTo>
                <a:lnTo>
                  <a:pt x="139" y="119"/>
                </a:lnTo>
                <a:lnTo>
                  <a:pt x="136" y="116"/>
                </a:lnTo>
                <a:lnTo>
                  <a:pt x="136" y="115"/>
                </a:lnTo>
                <a:lnTo>
                  <a:pt x="136" y="115"/>
                </a:lnTo>
                <a:lnTo>
                  <a:pt x="136" y="114"/>
                </a:lnTo>
                <a:lnTo>
                  <a:pt x="135" y="111"/>
                </a:lnTo>
                <a:lnTo>
                  <a:pt x="128" y="105"/>
                </a:lnTo>
                <a:lnTo>
                  <a:pt x="120" y="99"/>
                </a:lnTo>
                <a:lnTo>
                  <a:pt x="120" y="77"/>
                </a:lnTo>
                <a:lnTo>
                  <a:pt x="120" y="77"/>
                </a:lnTo>
                <a:lnTo>
                  <a:pt x="125" y="75"/>
                </a:lnTo>
                <a:lnTo>
                  <a:pt x="129" y="74"/>
                </a:lnTo>
                <a:lnTo>
                  <a:pt x="131" y="71"/>
                </a:lnTo>
                <a:lnTo>
                  <a:pt x="131" y="71"/>
                </a:lnTo>
                <a:lnTo>
                  <a:pt x="131" y="62"/>
                </a:lnTo>
                <a:lnTo>
                  <a:pt x="131" y="55"/>
                </a:lnTo>
                <a:lnTo>
                  <a:pt x="131" y="55"/>
                </a:lnTo>
                <a:lnTo>
                  <a:pt x="133" y="54"/>
                </a:lnTo>
                <a:lnTo>
                  <a:pt x="136" y="50"/>
                </a:lnTo>
                <a:lnTo>
                  <a:pt x="136" y="50"/>
                </a:lnTo>
                <a:lnTo>
                  <a:pt x="136" y="48"/>
                </a:lnTo>
                <a:lnTo>
                  <a:pt x="135" y="48"/>
                </a:lnTo>
                <a:lnTo>
                  <a:pt x="132" y="45"/>
                </a:lnTo>
                <a:lnTo>
                  <a:pt x="128" y="43"/>
                </a:lnTo>
                <a:lnTo>
                  <a:pt x="125" y="39"/>
                </a:lnTo>
                <a:lnTo>
                  <a:pt x="125" y="39"/>
                </a:lnTo>
                <a:lnTo>
                  <a:pt x="124" y="34"/>
                </a:lnTo>
                <a:lnTo>
                  <a:pt x="125" y="28"/>
                </a:lnTo>
                <a:lnTo>
                  <a:pt x="125" y="28"/>
                </a:lnTo>
                <a:lnTo>
                  <a:pt x="127" y="19"/>
                </a:lnTo>
                <a:lnTo>
                  <a:pt x="124" y="14"/>
                </a:lnTo>
                <a:lnTo>
                  <a:pt x="120" y="9"/>
                </a:lnTo>
                <a:lnTo>
                  <a:pt x="117" y="7"/>
                </a:lnTo>
                <a:lnTo>
                  <a:pt x="114" y="6"/>
                </a:lnTo>
                <a:lnTo>
                  <a:pt x="114" y="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4">
            <a:extLst>
              <a:ext uri="{FF2B5EF4-FFF2-40B4-BE49-F238E27FC236}">
                <a16:creationId xmlns:a16="http://schemas.microsoft.com/office/drawing/2014/main" id="{838627E3-215D-45B8-A59E-6E098AC89B24}"/>
              </a:ext>
            </a:extLst>
          </p:cNvPr>
          <p:cNvSpPr>
            <a:spLocks noEditPoints="1"/>
          </p:cNvSpPr>
          <p:nvPr/>
        </p:nvSpPr>
        <p:spPr bwMode="auto">
          <a:xfrm>
            <a:off x="6303149" y="2709357"/>
            <a:ext cx="775774" cy="1595878"/>
          </a:xfrm>
          <a:custGeom>
            <a:avLst/>
            <a:gdLst>
              <a:gd name="T0" fmla="*/ 500 w 735"/>
              <a:gd name="T1" fmla="*/ 17 h 1512"/>
              <a:gd name="T2" fmla="*/ 464 w 735"/>
              <a:gd name="T3" fmla="*/ 120 h 1512"/>
              <a:gd name="T4" fmla="*/ 432 w 735"/>
              <a:gd name="T5" fmla="*/ 221 h 1512"/>
              <a:gd name="T6" fmla="*/ 374 w 735"/>
              <a:gd name="T7" fmla="*/ 295 h 1512"/>
              <a:gd name="T8" fmla="*/ 333 w 735"/>
              <a:gd name="T9" fmla="*/ 368 h 1512"/>
              <a:gd name="T10" fmla="*/ 279 w 735"/>
              <a:gd name="T11" fmla="*/ 538 h 1512"/>
              <a:gd name="T12" fmla="*/ 260 w 735"/>
              <a:gd name="T13" fmla="*/ 648 h 1512"/>
              <a:gd name="T14" fmla="*/ 156 w 735"/>
              <a:gd name="T15" fmla="*/ 800 h 1512"/>
              <a:gd name="T16" fmla="*/ 130 w 735"/>
              <a:gd name="T17" fmla="*/ 836 h 1512"/>
              <a:gd name="T18" fmla="*/ 122 w 735"/>
              <a:gd name="T19" fmla="*/ 951 h 1512"/>
              <a:gd name="T20" fmla="*/ 104 w 735"/>
              <a:gd name="T21" fmla="*/ 959 h 1512"/>
              <a:gd name="T22" fmla="*/ 78 w 735"/>
              <a:gd name="T23" fmla="*/ 1085 h 1512"/>
              <a:gd name="T24" fmla="*/ 51 w 735"/>
              <a:gd name="T25" fmla="*/ 1172 h 1512"/>
              <a:gd name="T26" fmla="*/ 44 w 735"/>
              <a:gd name="T27" fmla="*/ 1205 h 1512"/>
              <a:gd name="T28" fmla="*/ 7 w 735"/>
              <a:gd name="T29" fmla="*/ 1333 h 1512"/>
              <a:gd name="T30" fmla="*/ 2 w 735"/>
              <a:gd name="T31" fmla="*/ 1422 h 1512"/>
              <a:gd name="T32" fmla="*/ 25 w 735"/>
              <a:gd name="T33" fmla="*/ 1452 h 1512"/>
              <a:gd name="T34" fmla="*/ 33 w 735"/>
              <a:gd name="T35" fmla="*/ 1418 h 1512"/>
              <a:gd name="T36" fmla="*/ 65 w 735"/>
              <a:gd name="T37" fmla="*/ 1452 h 1512"/>
              <a:gd name="T38" fmla="*/ 95 w 735"/>
              <a:gd name="T39" fmla="*/ 1432 h 1512"/>
              <a:gd name="T40" fmla="*/ 103 w 735"/>
              <a:gd name="T41" fmla="*/ 1342 h 1512"/>
              <a:gd name="T42" fmla="*/ 145 w 735"/>
              <a:gd name="T43" fmla="*/ 1448 h 1512"/>
              <a:gd name="T44" fmla="*/ 176 w 735"/>
              <a:gd name="T45" fmla="*/ 1463 h 1512"/>
              <a:gd name="T46" fmla="*/ 198 w 735"/>
              <a:gd name="T47" fmla="*/ 1425 h 1512"/>
              <a:gd name="T48" fmla="*/ 217 w 735"/>
              <a:gd name="T49" fmla="*/ 1467 h 1512"/>
              <a:gd name="T50" fmla="*/ 245 w 735"/>
              <a:gd name="T51" fmla="*/ 1429 h 1512"/>
              <a:gd name="T52" fmla="*/ 294 w 735"/>
              <a:gd name="T53" fmla="*/ 1365 h 1512"/>
              <a:gd name="T54" fmla="*/ 302 w 735"/>
              <a:gd name="T55" fmla="*/ 1458 h 1512"/>
              <a:gd name="T56" fmla="*/ 327 w 735"/>
              <a:gd name="T57" fmla="*/ 1451 h 1512"/>
              <a:gd name="T58" fmla="*/ 355 w 735"/>
              <a:gd name="T59" fmla="*/ 1437 h 1512"/>
              <a:gd name="T60" fmla="*/ 377 w 735"/>
              <a:gd name="T61" fmla="*/ 1462 h 1512"/>
              <a:gd name="T62" fmla="*/ 393 w 735"/>
              <a:gd name="T63" fmla="*/ 1372 h 1512"/>
              <a:gd name="T64" fmla="*/ 444 w 735"/>
              <a:gd name="T65" fmla="*/ 1414 h 1512"/>
              <a:gd name="T66" fmla="*/ 411 w 735"/>
              <a:gd name="T67" fmla="*/ 1470 h 1512"/>
              <a:gd name="T68" fmla="*/ 408 w 735"/>
              <a:gd name="T69" fmla="*/ 1503 h 1512"/>
              <a:gd name="T70" fmla="*/ 531 w 735"/>
              <a:gd name="T71" fmla="*/ 1508 h 1512"/>
              <a:gd name="T72" fmla="*/ 593 w 735"/>
              <a:gd name="T73" fmla="*/ 1490 h 1512"/>
              <a:gd name="T74" fmla="*/ 609 w 735"/>
              <a:gd name="T75" fmla="*/ 1421 h 1512"/>
              <a:gd name="T76" fmla="*/ 646 w 735"/>
              <a:gd name="T77" fmla="*/ 1346 h 1512"/>
              <a:gd name="T78" fmla="*/ 650 w 735"/>
              <a:gd name="T79" fmla="*/ 1307 h 1512"/>
              <a:gd name="T80" fmla="*/ 656 w 735"/>
              <a:gd name="T81" fmla="*/ 1276 h 1512"/>
              <a:gd name="T82" fmla="*/ 593 w 735"/>
              <a:gd name="T83" fmla="*/ 1208 h 1512"/>
              <a:gd name="T84" fmla="*/ 624 w 735"/>
              <a:gd name="T85" fmla="*/ 1179 h 1512"/>
              <a:gd name="T86" fmla="*/ 658 w 735"/>
              <a:gd name="T87" fmla="*/ 1195 h 1512"/>
              <a:gd name="T88" fmla="*/ 716 w 735"/>
              <a:gd name="T89" fmla="*/ 1101 h 1512"/>
              <a:gd name="T90" fmla="*/ 731 w 735"/>
              <a:gd name="T91" fmla="*/ 757 h 1512"/>
              <a:gd name="T92" fmla="*/ 732 w 735"/>
              <a:gd name="T93" fmla="*/ 454 h 1512"/>
              <a:gd name="T94" fmla="*/ 694 w 735"/>
              <a:gd name="T95" fmla="*/ 303 h 1512"/>
              <a:gd name="T96" fmla="*/ 694 w 735"/>
              <a:gd name="T97" fmla="*/ 247 h 1512"/>
              <a:gd name="T98" fmla="*/ 658 w 735"/>
              <a:gd name="T99" fmla="*/ 189 h 1512"/>
              <a:gd name="T100" fmla="*/ 624 w 735"/>
              <a:gd name="T101" fmla="*/ 31 h 1512"/>
              <a:gd name="T102" fmla="*/ 583 w 735"/>
              <a:gd name="T103" fmla="*/ 0 h 1512"/>
              <a:gd name="T104" fmla="*/ 179 w 735"/>
              <a:gd name="T105" fmla="*/ 1350 h 1512"/>
              <a:gd name="T106" fmla="*/ 302 w 735"/>
              <a:gd name="T107" fmla="*/ 1333 h 1512"/>
              <a:gd name="T108" fmla="*/ 444 w 735"/>
              <a:gd name="T109" fmla="*/ 1312 h 1512"/>
              <a:gd name="T110" fmla="*/ 374 w 735"/>
              <a:gd name="T111" fmla="*/ 1342 h 1512"/>
              <a:gd name="T112" fmla="*/ 348 w 735"/>
              <a:gd name="T113" fmla="*/ 1331 h 1512"/>
              <a:gd name="T114" fmla="*/ 126 w 735"/>
              <a:gd name="T115" fmla="*/ 1314 h 1512"/>
              <a:gd name="T116" fmla="*/ 77 w 735"/>
              <a:gd name="T117" fmla="*/ 1333 h 1512"/>
              <a:gd name="T118" fmla="*/ 114 w 735"/>
              <a:gd name="T119" fmla="*/ 1216 h 1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35" h="1512">
                <a:moveTo>
                  <a:pt x="540" y="8"/>
                </a:moveTo>
                <a:lnTo>
                  <a:pt x="540" y="8"/>
                </a:lnTo>
                <a:lnTo>
                  <a:pt x="535" y="7"/>
                </a:lnTo>
                <a:lnTo>
                  <a:pt x="530" y="7"/>
                </a:lnTo>
                <a:lnTo>
                  <a:pt x="524" y="7"/>
                </a:lnTo>
                <a:lnTo>
                  <a:pt x="518" y="8"/>
                </a:lnTo>
                <a:lnTo>
                  <a:pt x="508" y="12"/>
                </a:lnTo>
                <a:lnTo>
                  <a:pt x="500" y="17"/>
                </a:lnTo>
                <a:lnTo>
                  <a:pt x="489" y="27"/>
                </a:lnTo>
                <a:lnTo>
                  <a:pt x="489" y="27"/>
                </a:lnTo>
                <a:lnTo>
                  <a:pt x="485" y="32"/>
                </a:lnTo>
                <a:lnTo>
                  <a:pt x="481" y="39"/>
                </a:lnTo>
                <a:lnTo>
                  <a:pt x="475" y="53"/>
                </a:lnTo>
                <a:lnTo>
                  <a:pt x="470" y="69"/>
                </a:lnTo>
                <a:lnTo>
                  <a:pt x="467" y="86"/>
                </a:lnTo>
                <a:lnTo>
                  <a:pt x="464" y="120"/>
                </a:lnTo>
                <a:lnTo>
                  <a:pt x="462" y="135"/>
                </a:lnTo>
                <a:lnTo>
                  <a:pt x="459" y="150"/>
                </a:lnTo>
                <a:lnTo>
                  <a:pt x="459" y="150"/>
                </a:lnTo>
                <a:lnTo>
                  <a:pt x="448" y="188"/>
                </a:lnTo>
                <a:lnTo>
                  <a:pt x="443" y="202"/>
                </a:lnTo>
                <a:lnTo>
                  <a:pt x="436" y="214"/>
                </a:lnTo>
                <a:lnTo>
                  <a:pt x="436" y="214"/>
                </a:lnTo>
                <a:lnTo>
                  <a:pt x="432" y="221"/>
                </a:lnTo>
                <a:lnTo>
                  <a:pt x="429" y="228"/>
                </a:lnTo>
                <a:lnTo>
                  <a:pt x="426" y="240"/>
                </a:lnTo>
                <a:lnTo>
                  <a:pt x="425" y="250"/>
                </a:lnTo>
                <a:lnTo>
                  <a:pt x="425" y="252"/>
                </a:lnTo>
                <a:lnTo>
                  <a:pt x="425" y="252"/>
                </a:lnTo>
                <a:lnTo>
                  <a:pt x="406" y="269"/>
                </a:lnTo>
                <a:lnTo>
                  <a:pt x="374" y="295"/>
                </a:lnTo>
                <a:lnTo>
                  <a:pt x="374" y="295"/>
                </a:lnTo>
                <a:lnTo>
                  <a:pt x="365" y="303"/>
                </a:lnTo>
                <a:lnTo>
                  <a:pt x="359" y="312"/>
                </a:lnTo>
                <a:lnTo>
                  <a:pt x="355" y="322"/>
                </a:lnTo>
                <a:lnTo>
                  <a:pt x="351" y="333"/>
                </a:lnTo>
                <a:lnTo>
                  <a:pt x="351" y="333"/>
                </a:lnTo>
                <a:lnTo>
                  <a:pt x="350" y="340"/>
                </a:lnTo>
                <a:lnTo>
                  <a:pt x="346" y="346"/>
                </a:lnTo>
                <a:lnTo>
                  <a:pt x="333" y="368"/>
                </a:lnTo>
                <a:lnTo>
                  <a:pt x="318" y="397"/>
                </a:lnTo>
                <a:lnTo>
                  <a:pt x="310" y="415"/>
                </a:lnTo>
                <a:lnTo>
                  <a:pt x="302" y="437"/>
                </a:lnTo>
                <a:lnTo>
                  <a:pt x="302" y="437"/>
                </a:lnTo>
                <a:lnTo>
                  <a:pt x="295" y="460"/>
                </a:lnTo>
                <a:lnTo>
                  <a:pt x="288" y="486"/>
                </a:lnTo>
                <a:lnTo>
                  <a:pt x="283" y="512"/>
                </a:lnTo>
                <a:lnTo>
                  <a:pt x="279" y="538"/>
                </a:lnTo>
                <a:lnTo>
                  <a:pt x="273" y="581"/>
                </a:lnTo>
                <a:lnTo>
                  <a:pt x="271" y="604"/>
                </a:lnTo>
                <a:lnTo>
                  <a:pt x="271" y="604"/>
                </a:lnTo>
                <a:lnTo>
                  <a:pt x="271" y="614"/>
                </a:lnTo>
                <a:lnTo>
                  <a:pt x="271" y="625"/>
                </a:lnTo>
                <a:lnTo>
                  <a:pt x="271" y="639"/>
                </a:lnTo>
                <a:lnTo>
                  <a:pt x="271" y="639"/>
                </a:lnTo>
                <a:lnTo>
                  <a:pt x="260" y="648"/>
                </a:lnTo>
                <a:lnTo>
                  <a:pt x="235" y="671"/>
                </a:lnTo>
                <a:lnTo>
                  <a:pt x="220" y="686"/>
                </a:lnTo>
                <a:lnTo>
                  <a:pt x="206" y="701"/>
                </a:lnTo>
                <a:lnTo>
                  <a:pt x="196" y="716"/>
                </a:lnTo>
                <a:lnTo>
                  <a:pt x="187" y="730"/>
                </a:lnTo>
                <a:lnTo>
                  <a:pt x="187" y="730"/>
                </a:lnTo>
                <a:lnTo>
                  <a:pt x="164" y="781"/>
                </a:lnTo>
                <a:lnTo>
                  <a:pt x="156" y="800"/>
                </a:lnTo>
                <a:lnTo>
                  <a:pt x="152" y="811"/>
                </a:lnTo>
                <a:lnTo>
                  <a:pt x="152" y="811"/>
                </a:lnTo>
                <a:lnTo>
                  <a:pt x="152" y="813"/>
                </a:lnTo>
                <a:lnTo>
                  <a:pt x="149" y="816"/>
                </a:lnTo>
                <a:lnTo>
                  <a:pt x="144" y="821"/>
                </a:lnTo>
                <a:lnTo>
                  <a:pt x="133" y="830"/>
                </a:lnTo>
                <a:lnTo>
                  <a:pt x="133" y="830"/>
                </a:lnTo>
                <a:lnTo>
                  <a:pt x="130" y="836"/>
                </a:lnTo>
                <a:lnTo>
                  <a:pt x="126" y="849"/>
                </a:lnTo>
                <a:lnTo>
                  <a:pt x="123" y="864"/>
                </a:lnTo>
                <a:lnTo>
                  <a:pt x="122" y="875"/>
                </a:lnTo>
                <a:lnTo>
                  <a:pt x="122" y="936"/>
                </a:lnTo>
                <a:lnTo>
                  <a:pt x="122" y="936"/>
                </a:lnTo>
                <a:lnTo>
                  <a:pt x="122" y="944"/>
                </a:lnTo>
                <a:lnTo>
                  <a:pt x="123" y="948"/>
                </a:lnTo>
                <a:lnTo>
                  <a:pt x="122" y="951"/>
                </a:lnTo>
                <a:lnTo>
                  <a:pt x="122" y="951"/>
                </a:lnTo>
                <a:lnTo>
                  <a:pt x="122" y="955"/>
                </a:lnTo>
                <a:lnTo>
                  <a:pt x="122" y="958"/>
                </a:lnTo>
                <a:lnTo>
                  <a:pt x="122" y="959"/>
                </a:lnTo>
                <a:lnTo>
                  <a:pt x="121" y="959"/>
                </a:lnTo>
                <a:lnTo>
                  <a:pt x="111" y="959"/>
                </a:lnTo>
                <a:lnTo>
                  <a:pt x="111" y="959"/>
                </a:lnTo>
                <a:lnTo>
                  <a:pt x="104" y="959"/>
                </a:lnTo>
                <a:lnTo>
                  <a:pt x="97" y="959"/>
                </a:lnTo>
                <a:lnTo>
                  <a:pt x="88" y="962"/>
                </a:lnTo>
                <a:lnTo>
                  <a:pt x="82" y="966"/>
                </a:lnTo>
                <a:lnTo>
                  <a:pt x="80" y="968"/>
                </a:lnTo>
                <a:lnTo>
                  <a:pt x="84" y="1055"/>
                </a:lnTo>
                <a:lnTo>
                  <a:pt x="84" y="1055"/>
                </a:lnTo>
                <a:lnTo>
                  <a:pt x="81" y="1071"/>
                </a:lnTo>
                <a:lnTo>
                  <a:pt x="78" y="1085"/>
                </a:lnTo>
                <a:lnTo>
                  <a:pt x="75" y="1093"/>
                </a:lnTo>
                <a:lnTo>
                  <a:pt x="75" y="1093"/>
                </a:lnTo>
                <a:lnTo>
                  <a:pt x="74" y="1101"/>
                </a:lnTo>
                <a:lnTo>
                  <a:pt x="74" y="1115"/>
                </a:lnTo>
                <a:lnTo>
                  <a:pt x="75" y="1131"/>
                </a:lnTo>
                <a:lnTo>
                  <a:pt x="75" y="1131"/>
                </a:lnTo>
                <a:lnTo>
                  <a:pt x="62" y="1156"/>
                </a:lnTo>
                <a:lnTo>
                  <a:pt x="51" y="1172"/>
                </a:lnTo>
                <a:lnTo>
                  <a:pt x="45" y="1180"/>
                </a:lnTo>
                <a:lnTo>
                  <a:pt x="45" y="1180"/>
                </a:lnTo>
                <a:lnTo>
                  <a:pt x="44" y="1183"/>
                </a:lnTo>
                <a:lnTo>
                  <a:pt x="43" y="1189"/>
                </a:lnTo>
                <a:lnTo>
                  <a:pt x="41" y="1195"/>
                </a:lnTo>
                <a:lnTo>
                  <a:pt x="41" y="1200"/>
                </a:lnTo>
                <a:lnTo>
                  <a:pt x="41" y="1200"/>
                </a:lnTo>
                <a:lnTo>
                  <a:pt x="44" y="1205"/>
                </a:lnTo>
                <a:lnTo>
                  <a:pt x="45" y="1208"/>
                </a:lnTo>
                <a:lnTo>
                  <a:pt x="33" y="1227"/>
                </a:lnTo>
                <a:lnTo>
                  <a:pt x="18" y="1337"/>
                </a:lnTo>
                <a:lnTo>
                  <a:pt x="18" y="1337"/>
                </a:lnTo>
                <a:lnTo>
                  <a:pt x="15" y="1335"/>
                </a:lnTo>
                <a:lnTo>
                  <a:pt x="11" y="1333"/>
                </a:lnTo>
                <a:lnTo>
                  <a:pt x="10" y="1333"/>
                </a:lnTo>
                <a:lnTo>
                  <a:pt x="7" y="1333"/>
                </a:lnTo>
                <a:lnTo>
                  <a:pt x="7" y="1333"/>
                </a:lnTo>
                <a:lnTo>
                  <a:pt x="6" y="1336"/>
                </a:lnTo>
                <a:lnTo>
                  <a:pt x="4" y="1339"/>
                </a:lnTo>
                <a:lnTo>
                  <a:pt x="2" y="1351"/>
                </a:lnTo>
                <a:lnTo>
                  <a:pt x="2" y="1367"/>
                </a:lnTo>
                <a:lnTo>
                  <a:pt x="0" y="1385"/>
                </a:lnTo>
                <a:lnTo>
                  <a:pt x="0" y="1404"/>
                </a:lnTo>
                <a:lnTo>
                  <a:pt x="2" y="1422"/>
                </a:lnTo>
                <a:lnTo>
                  <a:pt x="4" y="1436"/>
                </a:lnTo>
                <a:lnTo>
                  <a:pt x="7" y="1444"/>
                </a:lnTo>
                <a:lnTo>
                  <a:pt x="7" y="1444"/>
                </a:lnTo>
                <a:lnTo>
                  <a:pt x="10" y="1449"/>
                </a:lnTo>
                <a:lnTo>
                  <a:pt x="14" y="1452"/>
                </a:lnTo>
                <a:lnTo>
                  <a:pt x="18" y="1453"/>
                </a:lnTo>
                <a:lnTo>
                  <a:pt x="21" y="1453"/>
                </a:lnTo>
                <a:lnTo>
                  <a:pt x="25" y="1452"/>
                </a:lnTo>
                <a:lnTo>
                  <a:pt x="26" y="1451"/>
                </a:lnTo>
                <a:lnTo>
                  <a:pt x="29" y="1448"/>
                </a:lnTo>
                <a:lnTo>
                  <a:pt x="30" y="1444"/>
                </a:lnTo>
                <a:lnTo>
                  <a:pt x="30" y="1444"/>
                </a:lnTo>
                <a:lnTo>
                  <a:pt x="32" y="1428"/>
                </a:lnTo>
                <a:lnTo>
                  <a:pt x="32" y="1421"/>
                </a:lnTo>
                <a:lnTo>
                  <a:pt x="33" y="1418"/>
                </a:lnTo>
                <a:lnTo>
                  <a:pt x="33" y="1418"/>
                </a:lnTo>
                <a:lnTo>
                  <a:pt x="52" y="1418"/>
                </a:lnTo>
                <a:lnTo>
                  <a:pt x="52" y="1418"/>
                </a:lnTo>
                <a:lnTo>
                  <a:pt x="54" y="1422"/>
                </a:lnTo>
                <a:lnTo>
                  <a:pt x="55" y="1432"/>
                </a:lnTo>
                <a:lnTo>
                  <a:pt x="58" y="1444"/>
                </a:lnTo>
                <a:lnTo>
                  <a:pt x="60" y="1448"/>
                </a:lnTo>
                <a:lnTo>
                  <a:pt x="65" y="1452"/>
                </a:lnTo>
                <a:lnTo>
                  <a:pt x="65" y="1452"/>
                </a:lnTo>
                <a:lnTo>
                  <a:pt x="69" y="1455"/>
                </a:lnTo>
                <a:lnTo>
                  <a:pt x="73" y="1455"/>
                </a:lnTo>
                <a:lnTo>
                  <a:pt x="75" y="1453"/>
                </a:lnTo>
                <a:lnTo>
                  <a:pt x="80" y="1452"/>
                </a:lnTo>
                <a:lnTo>
                  <a:pt x="86" y="1447"/>
                </a:lnTo>
                <a:lnTo>
                  <a:pt x="90" y="1441"/>
                </a:lnTo>
                <a:lnTo>
                  <a:pt x="90" y="1441"/>
                </a:lnTo>
                <a:lnTo>
                  <a:pt x="95" y="1432"/>
                </a:lnTo>
                <a:lnTo>
                  <a:pt x="99" y="1418"/>
                </a:lnTo>
                <a:lnTo>
                  <a:pt x="101" y="1402"/>
                </a:lnTo>
                <a:lnTo>
                  <a:pt x="103" y="1388"/>
                </a:lnTo>
                <a:lnTo>
                  <a:pt x="103" y="1388"/>
                </a:lnTo>
                <a:lnTo>
                  <a:pt x="101" y="1374"/>
                </a:lnTo>
                <a:lnTo>
                  <a:pt x="97" y="1359"/>
                </a:lnTo>
                <a:lnTo>
                  <a:pt x="90" y="1342"/>
                </a:lnTo>
                <a:lnTo>
                  <a:pt x="103" y="1342"/>
                </a:lnTo>
                <a:lnTo>
                  <a:pt x="122" y="1376"/>
                </a:lnTo>
                <a:lnTo>
                  <a:pt x="137" y="1376"/>
                </a:lnTo>
                <a:lnTo>
                  <a:pt x="137" y="1376"/>
                </a:lnTo>
                <a:lnTo>
                  <a:pt x="137" y="1387"/>
                </a:lnTo>
                <a:lnTo>
                  <a:pt x="137" y="1414"/>
                </a:lnTo>
                <a:lnTo>
                  <a:pt x="137" y="1414"/>
                </a:lnTo>
                <a:lnTo>
                  <a:pt x="140" y="1432"/>
                </a:lnTo>
                <a:lnTo>
                  <a:pt x="145" y="1448"/>
                </a:lnTo>
                <a:lnTo>
                  <a:pt x="149" y="1455"/>
                </a:lnTo>
                <a:lnTo>
                  <a:pt x="152" y="1462"/>
                </a:lnTo>
                <a:lnTo>
                  <a:pt x="156" y="1466"/>
                </a:lnTo>
                <a:lnTo>
                  <a:pt x="160" y="1467"/>
                </a:lnTo>
                <a:lnTo>
                  <a:pt x="160" y="1467"/>
                </a:lnTo>
                <a:lnTo>
                  <a:pt x="164" y="1468"/>
                </a:lnTo>
                <a:lnTo>
                  <a:pt x="168" y="1467"/>
                </a:lnTo>
                <a:lnTo>
                  <a:pt x="176" y="1463"/>
                </a:lnTo>
                <a:lnTo>
                  <a:pt x="183" y="1456"/>
                </a:lnTo>
                <a:lnTo>
                  <a:pt x="186" y="1452"/>
                </a:lnTo>
                <a:lnTo>
                  <a:pt x="187" y="1448"/>
                </a:lnTo>
                <a:lnTo>
                  <a:pt x="187" y="1448"/>
                </a:lnTo>
                <a:lnTo>
                  <a:pt x="190" y="1433"/>
                </a:lnTo>
                <a:lnTo>
                  <a:pt x="190" y="1425"/>
                </a:lnTo>
                <a:lnTo>
                  <a:pt x="198" y="1425"/>
                </a:lnTo>
                <a:lnTo>
                  <a:pt x="198" y="1425"/>
                </a:lnTo>
                <a:lnTo>
                  <a:pt x="200" y="1440"/>
                </a:lnTo>
                <a:lnTo>
                  <a:pt x="202" y="1451"/>
                </a:lnTo>
                <a:lnTo>
                  <a:pt x="204" y="1456"/>
                </a:lnTo>
                <a:lnTo>
                  <a:pt x="206" y="1460"/>
                </a:lnTo>
                <a:lnTo>
                  <a:pt x="206" y="1460"/>
                </a:lnTo>
                <a:lnTo>
                  <a:pt x="209" y="1463"/>
                </a:lnTo>
                <a:lnTo>
                  <a:pt x="213" y="1466"/>
                </a:lnTo>
                <a:lnTo>
                  <a:pt x="217" y="1467"/>
                </a:lnTo>
                <a:lnTo>
                  <a:pt x="222" y="1468"/>
                </a:lnTo>
                <a:lnTo>
                  <a:pt x="226" y="1467"/>
                </a:lnTo>
                <a:lnTo>
                  <a:pt x="230" y="1467"/>
                </a:lnTo>
                <a:lnTo>
                  <a:pt x="234" y="1464"/>
                </a:lnTo>
                <a:lnTo>
                  <a:pt x="237" y="1460"/>
                </a:lnTo>
                <a:lnTo>
                  <a:pt x="237" y="1460"/>
                </a:lnTo>
                <a:lnTo>
                  <a:pt x="241" y="1447"/>
                </a:lnTo>
                <a:lnTo>
                  <a:pt x="245" y="1429"/>
                </a:lnTo>
                <a:lnTo>
                  <a:pt x="247" y="1411"/>
                </a:lnTo>
                <a:lnTo>
                  <a:pt x="249" y="1399"/>
                </a:lnTo>
                <a:lnTo>
                  <a:pt x="249" y="1399"/>
                </a:lnTo>
                <a:lnTo>
                  <a:pt x="247" y="1388"/>
                </a:lnTo>
                <a:lnTo>
                  <a:pt x="245" y="1377"/>
                </a:lnTo>
                <a:lnTo>
                  <a:pt x="241" y="1365"/>
                </a:lnTo>
                <a:lnTo>
                  <a:pt x="294" y="1365"/>
                </a:lnTo>
                <a:lnTo>
                  <a:pt x="294" y="1365"/>
                </a:lnTo>
                <a:lnTo>
                  <a:pt x="292" y="1380"/>
                </a:lnTo>
                <a:lnTo>
                  <a:pt x="290" y="1410"/>
                </a:lnTo>
                <a:lnTo>
                  <a:pt x="290" y="1410"/>
                </a:lnTo>
                <a:lnTo>
                  <a:pt x="291" y="1419"/>
                </a:lnTo>
                <a:lnTo>
                  <a:pt x="292" y="1429"/>
                </a:lnTo>
                <a:lnTo>
                  <a:pt x="295" y="1440"/>
                </a:lnTo>
                <a:lnTo>
                  <a:pt x="298" y="1449"/>
                </a:lnTo>
                <a:lnTo>
                  <a:pt x="302" y="1458"/>
                </a:lnTo>
                <a:lnTo>
                  <a:pt x="307" y="1463"/>
                </a:lnTo>
                <a:lnTo>
                  <a:pt x="309" y="1464"/>
                </a:lnTo>
                <a:lnTo>
                  <a:pt x="312" y="1466"/>
                </a:lnTo>
                <a:lnTo>
                  <a:pt x="314" y="1466"/>
                </a:lnTo>
                <a:lnTo>
                  <a:pt x="317" y="1463"/>
                </a:lnTo>
                <a:lnTo>
                  <a:pt x="317" y="1463"/>
                </a:lnTo>
                <a:lnTo>
                  <a:pt x="323" y="1458"/>
                </a:lnTo>
                <a:lnTo>
                  <a:pt x="327" y="1451"/>
                </a:lnTo>
                <a:lnTo>
                  <a:pt x="329" y="1441"/>
                </a:lnTo>
                <a:lnTo>
                  <a:pt x="332" y="1433"/>
                </a:lnTo>
                <a:lnTo>
                  <a:pt x="335" y="1417"/>
                </a:lnTo>
                <a:lnTo>
                  <a:pt x="336" y="1410"/>
                </a:lnTo>
                <a:lnTo>
                  <a:pt x="351" y="1410"/>
                </a:lnTo>
                <a:lnTo>
                  <a:pt x="351" y="1410"/>
                </a:lnTo>
                <a:lnTo>
                  <a:pt x="353" y="1418"/>
                </a:lnTo>
                <a:lnTo>
                  <a:pt x="355" y="1437"/>
                </a:lnTo>
                <a:lnTo>
                  <a:pt x="358" y="1447"/>
                </a:lnTo>
                <a:lnTo>
                  <a:pt x="361" y="1455"/>
                </a:lnTo>
                <a:lnTo>
                  <a:pt x="365" y="1462"/>
                </a:lnTo>
                <a:lnTo>
                  <a:pt x="368" y="1463"/>
                </a:lnTo>
                <a:lnTo>
                  <a:pt x="370" y="1463"/>
                </a:lnTo>
                <a:lnTo>
                  <a:pt x="370" y="1463"/>
                </a:lnTo>
                <a:lnTo>
                  <a:pt x="374" y="1463"/>
                </a:lnTo>
                <a:lnTo>
                  <a:pt x="377" y="1462"/>
                </a:lnTo>
                <a:lnTo>
                  <a:pt x="381" y="1458"/>
                </a:lnTo>
                <a:lnTo>
                  <a:pt x="385" y="1451"/>
                </a:lnTo>
                <a:lnTo>
                  <a:pt x="388" y="1443"/>
                </a:lnTo>
                <a:lnTo>
                  <a:pt x="392" y="1425"/>
                </a:lnTo>
                <a:lnTo>
                  <a:pt x="393" y="1410"/>
                </a:lnTo>
                <a:lnTo>
                  <a:pt x="393" y="1410"/>
                </a:lnTo>
                <a:lnTo>
                  <a:pt x="395" y="1385"/>
                </a:lnTo>
                <a:lnTo>
                  <a:pt x="393" y="1372"/>
                </a:lnTo>
                <a:lnTo>
                  <a:pt x="428" y="1372"/>
                </a:lnTo>
                <a:lnTo>
                  <a:pt x="428" y="1372"/>
                </a:lnTo>
                <a:lnTo>
                  <a:pt x="429" y="1385"/>
                </a:lnTo>
                <a:lnTo>
                  <a:pt x="430" y="1396"/>
                </a:lnTo>
                <a:lnTo>
                  <a:pt x="433" y="1402"/>
                </a:lnTo>
                <a:lnTo>
                  <a:pt x="436" y="1407"/>
                </a:lnTo>
                <a:lnTo>
                  <a:pt x="436" y="1407"/>
                </a:lnTo>
                <a:lnTo>
                  <a:pt x="444" y="1414"/>
                </a:lnTo>
                <a:lnTo>
                  <a:pt x="452" y="1421"/>
                </a:lnTo>
                <a:lnTo>
                  <a:pt x="463" y="1425"/>
                </a:lnTo>
                <a:lnTo>
                  <a:pt x="470" y="1437"/>
                </a:lnTo>
                <a:lnTo>
                  <a:pt x="470" y="1437"/>
                </a:lnTo>
                <a:lnTo>
                  <a:pt x="459" y="1443"/>
                </a:lnTo>
                <a:lnTo>
                  <a:pt x="436" y="1453"/>
                </a:lnTo>
                <a:lnTo>
                  <a:pt x="422" y="1462"/>
                </a:lnTo>
                <a:lnTo>
                  <a:pt x="411" y="1470"/>
                </a:lnTo>
                <a:lnTo>
                  <a:pt x="404" y="1477"/>
                </a:lnTo>
                <a:lnTo>
                  <a:pt x="402" y="1479"/>
                </a:lnTo>
                <a:lnTo>
                  <a:pt x="402" y="1482"/>
                </a:lnTo>
                <a:lnTo>
                  <a:pt x="402" y="1482"/>
                </a:lnTo>
                <a:lnTo>
                  <a:pt x="403" y="1492"/>
                </a:lnTo>
                <a:lnTo>
                  <a:pt x="404" y="1499"/>
                </a:lnTo>
                <a:lnTo>
                  <a:pt x="406" y="1501"/>
                </a:lnTo>
                <a:lnTo>
                  <a:pt x="408" y="1503"/>
                </a:lnTo>
                <a:lnTo>
                  <a:pt x="417" y="1505"/>
                </a:lnTo>
                <a:lnTo>
                  <a:pt x="417" y="1505"/>
                </a:lnTo>
                <a:lnTo>
                  <a:pt x="426" y="1507"/>
                </a:lnTo>
                <a:lnTo>
                  <a:pt x="440" y="1507"/>
                </a:lnTo>
                <a:lnTo>
                  <a:pt x="477" y="1507"/>
                </a:lnTo>
                <a:lnTo>
                  <a:pt x="524" y="1505"/>
                </a:lnTo>
                <a:lnTo>
                  <a:pt x="524" y="1505"/>
                </a:lnTo>
                <a:lnTo>
                  <a:pt x="531" y="1508"/>
                </a:lnTo>
                <a:lnTo>
                  <a:pt x="548" y="1511"/>
                </a:lnTo>
                <a:lnTo>
                  <a:pt x="567" y="1512"/>
                </a:lnTo>
                <a:lnTo>
                  <a:pt x="575" y="1512"/>
                </a:lnTo>
                <a:lnTo>
                  <a:pt x="582" y="1509"/>
                </a:lnTo>
                <a:lnTo>
                  <a:pt x="582" y="1509"/>
                </a:lnTo>
                <a:lnTo>
                  <a:pt x="586" y="1505"/>
                </a:lnTo>
                <a:lnTo>
                  <a:pt x="590" y="1499"/>
                </a:lnTo>
                <a:lnTo>
                  <a:pt x="593" y="1490"/>
                </a:lnTo>
                <a:lnTo>
                  <a:pt x="595" y="1481"/>
                </a:lnTo>
                <a:lnTo>
                  <a:pt x="600" y="1460"/>
                </a:lnTo>
                <a:lnTo>
                  <a:pt x="602" y="1452"/>
                </a:lnTo>
                <a:lnTo>
                  <a:pt x="605" y="1444"/>
                </a:lnTo>
                <a:lnTo>
                  <a:pt x="605" y="1444"/>
                </a:lnTo>
                <a:lnTo>
                  <a:pt x="606" y="1438"/>
                </a:lnTo>
                <a:lnTo>
                  <a:pt x="608" y="1433"/>
                </a:lnTo>
                <a:lnTo>
                  <a:pt x="609" y="1421"/>
                </a:lnTo>
                <a:lnTo>
                  <a:pt x="610" y="1407"/>
                </a:lnTo>
                <a:lnTo>
                  <a:pt x="612" y="1400"/>
                </a:lnTo>
                <a:lnTo>
                  <a:pt x="616" y="1391"/>
                </a:lnTo>
                <a:lnTo>
                  <a:pt x="616" y="1391"/>
                </a:lnTo>
                <a:lnTo>
                  <a:pt x="620" y="1382"/>
                </a:lnTo>
                <a:lnTo>
                  <a:pt x="625" y="1374"/>
                </a:lnTo>
                <a:lnTo>
                  <a:pt x="638" y="1359"/>
                </a:lnTo>
                <a:lnTo>
                  <a:pt x="646" y="1346"/>
                </a:lnTo>
                <a:lnTo>
                  <a:pt x="650" y="1340"/>
                </a:lnTo>
                <a:lnTo>
                  <a:pt x="650" y="1333"/>
                </a:lnTo>
                <a:lnTo>
                  <a:pt x="650" y="1333"/>
                </a:lnTo>
                <a:lnTo>
                  <a:pt x="650" y="1324"/>
                </a:lnTo>
                <a:lnTo>
                  <a:pt x="649" y="1314"/>
                </a:lnTo>
                <a:lnTo>
                  <a:pt x="646" y="1307"/>
                </a:lnTo>
                <a:lnTo>
                  <a:pt x="646" y="1307"/>
                </a:lnTo>
                <a:lnTo>
                  <a:pt x="650" y="1307"/>
                </a:lnTo>
                <a:lnTo>
                  <a:pt x="657" y="1307"/>
                </a:lnTo>
                <a:lnTo>
                  <a:pt x="660" y="1306"/>
                </a:lnTo>
                <a:lnTo>
                  <a:pt x="662" y="1303"/>
                </a:lnTo>
                <a:lnTo>
                  <a:pt x="662" y="1299"/>
                </a:lnTo>
                <a:lnTo>
                  <a:pt x="662" y="1292"/>
                </a:lnTo>
                <a:lnTo>
                  <a:pt x="662" y="1292"/>
                </a:lnTo>
                <a:lnTo>
                  <a:pt x="660" y="1283"/>
                </a:lnTo>
                <a:lnTo>
                  <a:pt x="656" y="1276"/>
                </a:lnTo>
                <a:lnTo>
                  <a:pt x="646" y="1264"/>
                </a:lnTo>
                <a:lnTo>
                  <a:pt x="639" y="1257"/>
                </a:lnTo>
                <a:lnTo>
                  <a:pt x="635" y="1254"/>
                </a:lnTo>
                <a:lnTo>
                  <a:pt x="635" y="1254"/>
                </a:lnTo>
                <a:lnTo>
                  <a:pt x="615" y="1232"/>
                </a:lnTo>
                <a:lnTo>
                  <a:pt x="600" y="1217"/>
                </a:lnTo>
                <a:lnTo>
                  <a:pt x="594" y="1212"/>
                </a:lnTo>
                <a:lnTo>
                  <a:pt x="593" y="1208"/>
                </a:lnTo>
                <a:lnTo>
                  <a:pt x="593" y="1208"/>
                </a:lnTo>
                <a:lnTo>
                  <a:pt x="587" y="1171"/>
                </a:lnTo>
                <a:lnTo>
                  <a:pt x="582" y="1140"/>
                </a:lnTo>
                <a:lnTo>
                  <a:pt x="605" y="1146"/>
                </a:lnTo>
                <a:lnTo>
                  <a:pt x="624" y="1161"/>
                </a:lnTo>
                <a:lnTo>
                  <a:pt x="624" y="1161"/>
                </a:lnTo>
                <a:lnTo>
                  <a:pt x="623" y="1167"/>
                </a:lnTo>
                <a:lnTo>
                  <a:pt x="624" y="1179"/>
                </a:lnTo>
                <a:lnTo>
                  <a:pt x="625" y="1191"/>
                </a:lnTo>
                <a:lnTo>
                  <a:pt x="628" y="1197"/>
                </a:lnTo>
                <a:lnTo>
                  <a:pt x="631" y="1200"/>
                </a:lnTo>
                <a:lnTo>
                  <a:pt x="631" y="1200"/>
                </a:lnTo>
                <a:lnTo>
                  <a:pt x="636" y="1201"/>
                </a:lnTo>
                <a:lnTo>
                  <a:pt x="643" y="1201"/>
                </a:lnTo>
                <a:lnTo>
                  <a:pt x="650" y="1198"/>
                </a:lnTo>
                <a:lnTo>
                  <a:pt x="658" y="1195"/>
                </a:lnTo>
                <a:lnTo>
                  <a:pt x="666" y="1191"/>
                </a:lnTo>
                <a:lnTo>
                  <a:pt x="675" y="1187"/>
                </a:lnTo>
                <a:lnTo>
                  <a:pt x="680" y="1182"/>
                </a:lnTo>
                <a:lnTo>
                  <a:pt x="686" y="1178"/>
                </a:lnTo>
                <a:lnTo>
                  <a:pt x="686" y="1178"/>
                </a:lnTo>
                <a:lnTo>
                  <a:pt x="694" y="1159"/>
                </a:lnTo>
                <a:lnTo>
                  <a:pt x="705" y="1130"/>
                </a:lnTo>
                <a:lnTo>
                  <a:pt x="716" y="1101"/>
                </a:lnTo>
                <a:lnTo>
                  <a:pt x="718" y="1089"/>
                </a:lnTo>
                <a:lnTo>
                  <a:pt x="720" y="1082"/>
                </a:lnTo>
                <a:lnTo>
                  <a:pt x="720" y="1082"/>
                </a:lnTo>
                <a:lnTo>
                  <a:pt x="726" y="943"/>
                </a:lnTo>
                <a:lnTo>
                  <a:pt x="729" y="838"/>
                </a:lnTo>
                <a:lnTo>
                  <a:pt x="731" y="793"/>
                </a:lnTo>
                <a:lnTo>
                  <a:pt x="731" y="757"/>
                </a:lnTo>
                <a:lnTo>
                  <a:pt x="731" y="757"/>
                </a:lnTo>
                <a:lnTo>
                  <a:pt x="729" y="729"/>
                </a:lnTo>
                <a:lnTo>
                  <a:pt x="728" y="704"/>
                </a:lnTo>
                <a:lnTo>
                  <a:pt x="722" y="666"/>
                </a:lnTo>
                <a:lnTo>
                  <a:pt x="718" y="643"/>
                </a:lnTo>
                <a:lnTo>
                  <a:pt x="716" y="634"/>
                </a:lnTo>
                <a:lnTo>
                  <a:pt x="716" y="634"/>
                </a:lnTo>
                <a:lnTo>
                  <a:pt x="725" y="532"/>
                </a:lnTo>
                <a:lnTo>
                  <a:pt x="732" y="454"/>
                </a:lnTo>
                <a:lnTo>
                  <a:pt x="735" y="405"/>
                </a:lnTo>
                <a:lnTo>
                  <a:pt x="735" y="405"/>
                </a:lnTo>
                <a:lnTo>
                  <a:pt x="735" y="398"/>
                </a:lnTo>
                <a:lnTo>
                  <a:pt x="733" y="391"/>
                </a:lnTo>
                <a:lnTo>
                  <a:pt x="728" y="374"/>
                </a:lnTo>
                <a:lnTo>
                  <a:pt x="720" y="355"/>
                </a:lnTo>
                <a:lnTo>
                  <a:pt x="711" y="336"/>
                </a:lnTo>
                <a:lnTo>
                  <a:pt x="694" y="303"/>
                </a:lnTo>
                <a:lnTo>
                  <a:pt x="686" y="286"/>
                </a:lnTo>
                <a:lnTo>
                  <a:pt x="686" y="286"/>
                </a:lnTo>
                <a:lnTo>
                  <a:pt x="684" y="285"/>
                </a:lnTo>
                <a:lnTo>
                  <a:pt x="686" y="281"/>
                </a:lnTo>
                <a:lnTo>
                  <a:pt x="690" y="270"/>
                </a:lnTo>
                <a:lnTo>
                  <a:pt x="691" y="263"/>
                </a:lnTo>
                <a:lnTo>
                  <a:pt x="694" y="255"/>
                </a:lnTo>
                <a:lnTo>
                  <a:pt x="694" y="247"/>
                </a:lnTo>
                <a:lnTo>
                  <a:pt x="692" y="237"/>
                </a:lnTo>
                <a:lnTo>
                  <a:pt x="692" y="237"/>
                </a:lnTo>
                <a:lnTo>
                  <a:pt x="690" y="229"/>
                </a:lnTo>
                <a:lnTo>
                  <a:pt x="686" y="222"/>
                </a:lnTo>
                <a:lnTo>
                  <a:pt x="681" y="215"/>
                </a:lnTo>
                <a:lnTo>
                  <a:pt x="676" y="210"/>
                </a:lnTo>
                <a:lnTo>
                  <a:pt x="664" y="198"/>
                </a:lnTo>
                <a:lnTo>
                  <a:pt x="658" y="189"/>
                </a:lnTo>
                <a:lnTo>
                  <a:pt x="654" y="180"/>
                </a:lnTo>
                <a:lnTo>
                  <a:pt x="654" y="180"/>
                </a:lnTo>
                <a:lnTo>
                  <a:pt x="650" y="166"/>
                </a:lnTo>
                <a:lnTo>
                  <a:pt x="646" y="147"/>
                </a:lnTo>
                <a:lnTo>
                  <a:pt x="638" y="103"/>
                </a:lnTo>
                <a:lnTo>
                  <a:pt x="631" y="60"/>
                </a:lnTo>
                <a:lnTo>
                  <a:pt x="627" y="43"/>
                </a:lnTo>
                <a:lnTo>
                  <a:pt x="624" y="31"/>
                </a:lnTo>
                <a:lnTo>
                  <a:pt x="624" y="31"/>
                </a:lnTo>
                <a:lnTo>
                  <a:pt x="620" y="23"/>
                </a:lnTo>
                <a:lnTo>
                  <a:pt x="616" y="17"/>
                </a:lnTo>
                <a:lnTo>
                  <a:pt x="612" y="12"/>
                </a:lnTo>
                <a:lnTo>
                  <a:pt x="606" y="8"/>
                </a:lnTo>
                <a:lnTo>
                  <a:pt x="602" y="5"/>
                </a:lnTo>
                <a:lnTo>
                  <a:pt x="597" y="4"/>
                </a:lnTo>
                <a:lnTo>
                  <a:pt x="583" y="0"/>
                </a:lnTo>
                <a:lnTo>
                  <a:pt x="583" y="0"/>
                </a:lnTo>
                <a:lnTo>
                  <a:pt x="576" y="0"/>
                </a:lnTo>
                <a:lnTo>
                  <a:pt x="570" y="0"/>
                </a:lnTo>
                <a:lnTo>
                  <a:pt x="555" y="2"/>
                </a:lnTo>
                <a:lnTo>
                  <a:pt x="540" y="8"/>
                </a:lnTo>
                <a:lnTo>
                  <a:pt x="540" y="8"/>
                </a:lnTo>
                <a:close/>
                <a:moveTo>
                  <a:pt x="302" y="1350"/>
                </a:moveTo>
                <a:lnTo>
                  <a:pt x="179" y="1350"/>
                </a:lnTo>
                <a:lnTo>
                  <a:pt x="179" y="1314"/>
                </a:lnTo>
                <a:lnTo>
                  <a:pt x="179" y="1314"/>
                </a:lnTo>
                <a:lnTo>
                  <a:pt x="197" y="1318"/>
                </a:lnTo>
                <a:lnTo>
                  <a:pt x="237" y="1327"/>
                </a:lnTo>
                <a:lnTo>
                  <a:pt x="237" y="1327"/>
                </a:lnTo>
                <a:lnTo>
                  <a:pt x="260" y="1329"/>
                </a:lnTo>
                <a:lnTo>
                  <a:pt x="280" y="1332"/>
                </a:lnTo>
                <a:lnTo>
                  <a:pt x="302" y="1333"/>
                </a:lnTo>
                <a:lnTo>
                  <a:pt x="302" y="1350"/>
                </a:lnTo>
                <a:close/>
                <a:moveTo>
                  <a:pt x="417" y="1219"/>
                </a:moveTo>
                <a:lnTo>
                  <a:pt x="417" y="1219"/>
                </a:lnTo>
                <a:lnTo>
                  <a:pt x="430" y="1258"/>
                </a:lnTo>
                <a:lnTo>
                  <a:pt x="440" y="1290"/>
                </a:lnTo>
                <a:lnTo>
                  <a:pt x="443" y="1302"/>
                </a:lnTo>
                <a:lnTo>
                  <a:pt x="444" y="1312"/>
                </a:lnTo>
                <a:lnTo>
                  <a:pt x="444" y="1312"/>
                </a:lnTo>
                <a:lnTo>
                  <a:pt x="443" y="1325"/>
                </a:lnTo>
                <a:lnTo>
                  <a:pt x="440" y="1340"/>
                </a:lnTo>
                <a:lnTo>
                  <a:pt x="436" y="1357"/>
                </a:lnTo>
                <a:lnTo>
                  <a:pt x="389" y="1357"/>
                </a:lnTo>
                <a:lnTo>
                  <a:pt x="389" y="1357"/>
                </a:lnTo>
                <a:lnTo>
                  <a:pt x="383" y="1350"/>
                </a:lnTo>
                <a:lnTo>
                  <a:pt x="377" y="1344"/>
                </a:lnTo>
                <a:lnTo>
                  <a:pt x="374" y="1342"/>
                </a:lnTo>
                <a:lnTo>
                  <a:pt x="370" y="1342"/>
                </a:lnTo>
                <a:lnTo>
                  <a:pt x="370" y="1342"/>
                </a:lnTo>
                <a:lnTo>
                  <a:pt x="369" y="1342"/>
                </a:lnTo>
                <a:lnTo>
                  <a:pt x="366" y="1343"/>
                </a:lnTo>
                <a:lnTo>
                  <a:pt x="363" y="1347"/>
                </a:lnTo>
                <a:lnTo>
                  <a:pt x="363" y="1352"/>
                </a:lnTo>
                <a:lnTo>
                  <a:pt x="348" y="1352"/>
                </a:lnTo>
                <a:lnTo>
                  <a:pt x="348" y="1331"/>
                </a:lnTo>
                <a:lnTo>
                  <a:pt x="348" y="1331"/>
                </a:lnTo>
                <a:lnTo>
                  <a:pt x="350" y="1329"/>
                </a:lnTo>
                <a:lnTo>
                  <a:pt x="354" y="1328"/>
                </a:lnTo>
                <a:lnTo>
                  <a:pt x="369" y="1327"/>
                </a:lnTo>
                <a:lnTo>
                  <a:pt x="389" y="1327"/>
                </a:lnTo>
                <a:lnTo>
                  <a:pt x="417" y="1299"/>
                </a:lnTo>
                <a:lnTo>
                  <a:pt x="417" y="1219"/>
                </a:lnTo>
                <a:close/>
                <a:moveTo>
                  <a:pt x="126" y="1314"/>
                </a:moveTo>
                <a:lnTo>
                  <a:pt x="126" y="1333"/>
                </a:lnTo>
                <a:lnTo>
                  <a:pt x="95" y="1333"/>
                </a:lnTo>
                <a:lnTo>
                  <a:pt x="95" y="1333"/>
                </a:lnTo>
                <a:lnTo>
                  <a:pt x="89" y="1335"/>
                </a:lnTo>
                <a:lnTo>
                  <a:pt x="84" y="1335"/>
                </a:lnTo>
                <a:lnTo>
                  <a:pt x="80" y="1333"/>
                </a:lnTo>
                <a:lnTo>
                  <a:pt x="80" y="1333"/>
                </a:lnTo>
                <a:lnTo>
                  <a:pt x="77" y="1333"/>
                </a:lnTo>
                <a:lnTo>
                  <a:pt x="75" y="1335"/>
                </a:lnTo>
                <a:lnTo>
                  <a:pt x="70" y="1339"/>
                </a:lnTo>
                <a:lnTo>
                  <a:pt x="65" y="1346"/>
                </a:lnTo>
                <a:lnTo>
                  <a:pt x="52" y="1346"/>
                </a:lnTo>
                <a:lnTo>
                  <a:pt x="60" y="1314"/>
                </a:lnTo>
                <a:lnTo>
                  <a:pt x="126" y="1314"/>
                </a:lnTo>
                <a:close/>
                <a:moveTo>
                  <a:pt x="107" y="1197"/>
                </a:moveTo>
                <a:lnTo>
                  <a:pt x="114" y="1216"/>
                </a:lnTo>
                <a:lnTo>
                  <a:pt x="114" y="1284"/>
                </a:lnTo>
                <a:lnTo>
                  <a:pt x="71" y="1284"/>
                </a:lnTo>
                <a:lnTo>
                  <a:pt x="75" y="1238"/>
                </a:lnTo>
                <a:lnTo>
                  <a:pt x="107" y="119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2">
            <a:extLst>
              <a:ext uri="{FF2B5EF4-FFF2-40B4-BE49-F238E27FC236}">
                <a16:creationId xmlns:a16="http://schemas.microsoft.com/office/drawing/2014/main" id="{9D8B9C67-7665-4046-BA91-3168E4D5BB9B}"/>
              </a:ext>
            </a:extLst>
          </p:cNvPr>
          <p:cNvSpPr>
            <a:spLocks noEditPoints="1"/>
          </p:cNvSpPr>
          <p:nvPr/>
        </p:nvSpPr>
        <p:spPr bwMode="auto">
          <a:xfrm>
            <a:off x="8364034" y="2695714"/>
            <a:ext cx="746397" cy="1750614"/>
          </a:xfrm>
          <a:custGeom>
            <a:avLst/>
            <a:gdLst>
              <a:gd name="T0" fmla="*/ 97 w 524"/>
              <a:gd name="T1" fmla="*/ 827 h 1229"/>
              <a:gd name="T2" fmla="*/ 99 w 524"/>
              <a:gd name="T3" fmla="*/ 963 h 1229"/>
              <a:gd name="T4" fmla="*/ 84 w 524"/>
              <a:gd name="T5" fmla="*/ 1103 h 1229"/>
              <a:gd name="T6" fmla="*/ 61 w 524"/>
              <a:gd name="T7" fmla="*/ 1137 h 1229"/>
              <a:gd name="T8" fmla="*/ 71 w 524"/>
              <a:gd name="T9" fmla="*/ 1201 h 1229"/>
              <a:gd name="T10" fmla="*/ 94 w 524"/>
              <a:gd name="T11" fmla="*/ 1191 h 1229"/>
              <a:gd name="T12" fmla="*/ 131 w 524"/>
              <a:gd name="T13" fmla="*/ 1214 h 1229"/>
              <a:gd name="T14" fmla="*/ 155 w 524"/>
              <a:gd name="T15" fmla="*/ 1226 h 1229"/>
              <a:gd name="T16" fmla="*/ 164 w 524"/>
              <a:gd name="T17" fmla="*/ 1195 h 1229"/>
              <a:gd name="T18" fmla="*/ 170 w 524"/>
              <a:gd name="T19" fmla="*/ 1179 h 1229"/>
              <a:gd name="T20" fmla="*/ 200 w 524"/>
              <a:gd name="T21" fmla="*/ 1214 h 1229"/>
              <a:gd name="T22" fmla="*/ 232 w 524"/>
              <a:gd name="T23" fmla="*/ 1225 h 1229"/>
              <a:gd name="T24" fmla="*/ 258 w 524"/>
              <a:gd name="T25" fmla="*/ 1169 h 1229"/>
              <a:gd name="T26" fmla="*/ 272 w 524"/>
              <a:gd name="T27" fmla="*/ 1194 h 1229"/>
              <a:gd name="T28" fmla="*/ 291 w 524"/>
              <a:gd name="T29" fmla="*/ 1191 h 1229"/>
              <a:gd name="T30" fmla="*/ 307 w 524"/>
              <a:gd name="T31" fmla="*/ 1190 h 1229"/>
              <a:gd name="T32" fmla="*/ 340 w 524"/>
              <a:gd name="T33" fmla="*/ 1145 h 1229"/>
              <a:gd name="T34" fmla="*/ 376 w 524"/>
              <a:gd name="T35" fmla="*/ 1184 h 1229"/>
              <a:gd name="T36" fmla="*/ 394 w 524"/>
              <a:gd name="T37" fmla="*/ 1151 h 1229"/>
              <a:gd name="T38" fmla="*/ 417 w 524"/>
              <a:gd name="T39" fmla="*/ 1207 h 1229"/>
              <a:gd name="T40" fmla="*/ 429 w 524"/>
              <a:gd name="T41" fmla="*/ 1220 h 1229"/>
              <a:gd name="T42" fmla="*/ 456 w 524"/>
              <a:gd name="T43" fmla="*/ 1214 h 1229"/>
              <a:gd name="T44" fmla="*/ 484 w 524"/>
              <a:gd name="T45" fmla="*/ 1172 h 1229"/>
              <a:gd name="T46" fmla="*/ 500 w 524"/>
              <a:gd name="T47" fmla="*/ 1222 h 1229"/>
              <a:gd name="T48" fmla="*/ 524 w 524"/>
              <a:gd name="T49" fmla="*/ 1210 h 1229"/>
              <a:gd name="T50" fmla="*/ 509 w 524"/>
              <a:gd name="T51" fmla="*/ 1120 h 1229"/>
              <a:gd name="T52" fmla="*/ 486 w 524"/>
              <a:gd name="T53" fmla="*/ 1073 h 1229"/>
              <a:gd name="T54" fmla="*/ 467 w 524"/>
              <a:gd name="T55" fmla="*/ 1015 h 1229"/>
              <a:gd name="T56" fmla="*/ 444 w 524"/>
              <a:gd name="T57" fmla="*/ 970 h 1229"/>
              <a:gd name="T58" fmla="*/ 441 w 524"/>
              <a:gd name="T59" fmla="*/ 869 h 1229"/>
              <a:gd name="T60" fmla="*/ 468 w 524"/>
              <a:gd name="T61" fmla="*/ 854 h 1229"/>
              <a:gd name="T62" fmla="*/ 468 w 524"/>
              <a:gd name="T63" fmla="*/ 788 h 1229"/>
              <a:gd name="T64" fmla="*/ 488 w 524"/>
              <a:gd name="T65" fmla="*/ 641 h 1229"/>
              <a:gd name="T66" fmla="*/ 462 w 524"/>
              <a:gd name="T67" fmla="*/ 458 h 1229"/>
              <a:gd name="T68" fmla="*/ 384 w 524"/>
              <a:gd name="T69" fmla="*/ 440 h 1229"/>
              <a:gd name="T70" fmla="*/ 336 w 524"/>
              <a:gd name="T71" fmla="*/ 224 h 1229"/>
              <a:gd name="T72" fmla="*/ 303 w 524"/>
              <a:gd name="T73" fmla="*/ 185 h 1229"/>
              <a:gd name="T74" fmla="*/ 256 w 524"/>
              <a:gd name="T75" fmla="*/ 152 h 1229"/>
              <a:gd name="T76" fmla="*/ 265 w 524"/>
              <a:gd name="T77" fmla="*/ 84 h 1229"/>
              <a:gd name="T78" fmla="*/ 228 w 524"/>
              <a:gd name="T79" fmla="*/ 5 h 1229"/>
              <a:gd name="T80" fmla="*/ 192 w 524"/>
              <a:gd name="T81" fmla="*/ 1 h 1229"/>
              <a:gd name="T82" fmla="*/ 179 w 524"/>
              <a:gd name="T83" fmla="*/ 8 h 1229"/>
              <a:gd name="T84" fmla="*/ 135 w 524"/>
              <a:gd name="T85" fmla="*/ 26 h 1229"/>
              <a:gd name="T86" fmla="*/ 116 w 524"/>
              <a:gd name="T87" fmla="*/ 72 h 1229"/>
              <a:gd name="T88" fmla="*/ 101 w 524"/>
              <a:gd name="T89" fmla="*/ 159 h 1229"/>
              <a:gd name="T90" fmla="*/ 107 w 524"/>
              <a:gd name="T91" fmla="*/ 185 h 1229"/>
              <a:gd name="T92" fmla="*/ 74 w 524"/>
              <a:gd name="T93" fmla="*/ 184 h 1229"/>
              <a:gd name="T94" fmla="*/ 39 w 524"/>
              <a:gd name="T95" fmla="*/ 196 h 1229"/>
              <a:gd name="T96" fmla="*/ 6 w 524"/>
              <a:gd name="T97" fmla="*/ 332 h 1229"/>
              <a:gd name="T98" fmla="*/ 6 w 524"/>
              <a:gd name="T99" fmla="*/ 410 h 1229"/>
              <a:gd name="T100" fmla="*/ 44 w 524"/>
              <a:gd name="T101" fmla="*/ 476 h 1229"/>
              <a:gd name="T102" fmla="*/ 35 w 524"/>
              <a:gd name="T103" fmla="*/ 674 h 1229"/>
              <a:gd name="T104" fmla="*/ 449 w 524"/>
              <a:gd name="T105" fmla="*/ 1117 h 1229"/>
              <a:gd name="T106" fmla="*/ 436 w 524"/>
              <a:gd name="T107" fmla="*/ 1099 h 1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24" h="1229">
                <a:moveTo>
                  <a:pt x="24" y="824"/>
                </a:moveTo>
                <a:lnTo>
                  <a:pt x="24" y="824"/>
                </a:lnTo>
                <a:lnTo>
                  <a:pt x="26" y="824"/>
                </a:lnTo>
                <a:lnTo>
                  <a:pt x="35" y="825"/>
                </a:lnTo>
                <a:lnTo>
                  <a:pt x="59" y="827"/>
                </a:lnTo>
                <a:lnTo>
                  <a:pt x="97" y="827"/>
                </a:lnTo>
                <a:lnTo>
                  <a:pt x="97" y="827"/>
                </a:lnTo>
                <a:lnTo>
                  <a:pt x="99" y="827"/>
                </a:lnTo>
                <a:lnTo>
                  <a:pt x="99" y="827"/>
                </a:lnTo>
                <a:lnTo>
                  <a:pt x="97" y="827"/>
                </a:lnTo>
                <a:lnTo>
                  <a:pt x="97" y="827"/>
                </a:lnTo>
                <a:lnTo>
                  <a:pt x="97" y="840"/>
                </a:lnTo>
                <a:lnTo>
                  <a:pt x="97" y="872"/>
                </a:lnTo>
                <a:lnTo>
                  <a:pt x="99" y="963"/>
                </a:lnTo>
                <a:lnTo>
                  <a:pt x="101" y="1094"/>
                </a:lnTo>
                <a:lnTo>
                  <a:pt x="99" y="1115"/>
                </a:lnTo>
                <a:lnTo>
                  <a:pt x="86" y="1115"/>
                </a:lnTo>
                <a:lnTo>
                  <a:pt x="86" y="1115"/>
                </a:lnTo>
                <a:lnTo>
                  <a:pt x="85" y="1109"/>
                </a:lnTo>
                <a:lnTo>
                  <a:pt x="85" y="1104"/>
                </a:lnTo>
                <a:lnTo>
                  <a:pt x="84" y="1103"/>
                </a:lnTo>
                <a:lnTo>
                  <a:pt x="84" y="1103"/>
                </a:lnTo>
                <a:lnTo>
                  <a:pt x="75" y="1104"/>
                </a:lnTo>
                <a:lnTo>
                  <a:pt x="65" y="1109"/>
                </a:lnTo>
                <a:lnTo>
                  <a:pt x="65" y="1109"/>
                </a:lnTo>
                <a:lnTo>
                  <a:pt x="64" y="1111"/>
                </a:lnTo>
                <a:lnTo>
                  <a:pt x="63" y="1117"/>
                </a:lnTo>
                <a:lnTo>
                  <a:pt x="61" y="1137"/>
                </a:lnTo>
                <a:lnTo>
                  <a:pt x="61" y="1161"/>
                </a:lnTo>
                <a:lnTo>
                  <a:pt x="63" y="1180"/>
                </a:lnTo>
                <a:lnTo>
                  <a:pt x="63" y="1180"/>
                </a:lnTo>
                <a:lnTo>
                  <a:pt x="64" y="1192"/>
                </a:lnTo>
                <a:lnTo>
                  <a:pt x="64" y="1197"/>
                </a:lnTo>
                <a:lnTo>
                  <a:pt x="66" y="1200"/>
                </a:lnTo>
                <a:lnTo>
                  <a:pt x="71" y="1201"/>
                </a:lnTo>
                <a:lnTo>
                  <a:pt x="71" y="1201"/>
                </a:lnTo>
                <a:lnTo>
                  <a:pt x="78" y="1202"/>
                </a:lnTo>
                <a:lnTo>
                  <a:pt x="85" y="1202"/>
                </a:lnTo>
                <a:lnTo>
                  <a:pt x="90" y="1201"/>
                </a:lnTo>
                <a:lnTo>
                  <a:pt x="92" y="1199"/>
                </a:lnTo>
                <a:lnTo>
                  <a:pt x="92" y="1199"/>
                </a:lnTo>
                <a:lnTo>
                  <a:pt x="94" y="1191"/>
                </a:lnTo>
                <a:lnTo>
                  <a:pt x="95" y="1177"/>
                </a:lnTo>
                <a:lnTo>
                  <a:pt x="95" y="1160"/>
                </a:lnTo>
                <a:lnTo>
                  <a:pt x="119" y="1160"/>
                </a:lnTo>
                <a:lnTo>
                  <a:pt x="125" y="1192"/>
                </a:lnTo>
                <a:lnTo>
                  <a:pt x="131" y="1199"/>
                </a:lnTo>
                <a:lnTo>
                  <a:pt x="131" y="1199"/>
                </a:lnTo>
                <a:lnTo>
                  <a:pt x="131" y="1214"/>
                </a:lnTo>
                <a:lnTo>
                  <a:pt x="132" y="1224"/>
                </a:lnTo>
                <a:lnTo>
                  <a:pt x="135" y="1227"/>
                </a:lnTo>
                <a:lnTo>
                  <a:pt x="137" y="1229"/>
                </a:lnTo>
                <a:lnTo>
                  <a:pt x="137" y="1229"/>
                </a:lnTo>
                <a:lnTo>
                  <a:pt x="142" y="1229"/>
                </a:lnTo>
                <a:lnTo>
                  <a:pt x="149" y="1227"/>
                </a:lnTo>
                <a:lnTo>
                  <a:pt x="155" y="1226"/>
                </a:lnTo>
                <a:lnTo>
                  <a:pt x="156" y="1224"/>
                </a:lnTo>
                <a:lnTo>
                  <a:pt x="157" y="1222"/>
                </a:lnTo>
                <a:lnTo>
                  <a:pt x="157" y="1222"/>
                </a:lnTo>
                <a:lnTo>
                  <a:pt x="162" y="1207"/>
                </a:lnTo>
                <a:lnTo>
                  <a:pt x="165" y="1200"/>
                </a:lnTo>
                <a:lnTo>
                  <a:pt x="165" y="1196"/>
                </a:lnTo>
                <a:lnTo>
                  <a:pt x="164" y="1195"/>
                </a:lnTo>
                <a:lnTo>
                  <a:pt x="164" y="1195"/>
                </a:lnTo>
                <a:lnTo>
                  <a:pt x="162" y="1195"/>
                </a:lnTo>
                <a:lnTo>
                  <a:pt x="162" y="1192"/>
                </a:lnTo>
                <a:lnTo>
                  <a:pt x="162" y="1187"/>
                </a:lnTo>
                <a:lnTo>
                  <a:pt x="164" y="1180"/>
                </a:lnTo>
                <a:lnTo>
                  <a:pt x="164" y="1180"/>
                </a:lnTo>
                <a:lnTo>
                  <a:pt x="170" y="1179"/>
                </a:lnTo>
                <a:lnTo>
                  <a:pt x="181" y="1176"/>
                </a:lnTo>
                <a:lnTo>
                  <a:pt x="189" y="1176"/>
                </a:lnTo>
                <a:lnTo>
                  <a:pt x="194" y="1176"/>
                </a:lnTo>
                <a:lnTo>
                  <a:pt x="197" y="1177"/>
                </a:lnTo>
                <a:lnTo>
                  <a:pt x="199" y="1179"/>
                </a:lnTo>
                <a:lnTo>
                  <a:pt x="200" y="1180"/>
                </a:lnTo>
                <a:lnTo>
                  <a:pt x="200" y="1214"/>
                </a:lnTo>
                <a:lnTo>
                  <a:pt x="200" y="1214"/>
                </a:lnTo>
                <a:lnTo>
                  <a:pt x="202" y="1217"/>
                </a:lnTo>
                <a:lnTo>
                  <a:pt x="206" y="1220"/>
                </a:lnTo>
                <a:lnTo>
                  <a:pt x="211" y="1222"/>
                </a:lnTo>
                <a:lnTo>
                  <a:pt x="211" y="1222"/>
                </a:lnTo>
                <a:lnTo>
                  <a:pt x="225" y="1225"/>
                </a:lnTo>
                <a:lnTo>
                  <a:pt x="232" y="1225"/>
                </a:lnTo>
                <a:lnTo>
                  <a:pt x="232" y="1225"/>
                </a:lnTo>
                <a:lnTo>
                  <a:pt x="236" y="1224"/>
                </a:lnTo>
                <a:lnTo>
                  <a:pt x="238" y="1221"/>
                </a:lnTo>
                <a:lnTo>
                  <a:pt x="238" y="1216"/>
                </a:lnTo>
                <a:lnTo>
                  <a:pt x="235" y="1195"/>
                </a:lnTo>
                <a:lnTo>
                  <a:pt x="235" y="1169"/>
                </a:lnTo>
                <a:lnTo>
                  <a:pt x="258" y="1169"/>
                </a:lnTo>
                <a:lnTo>
                  <a:pt x="258" y="1190"/>
                </a:lnTo>
                <a:lnTo>
                  <a:pt x="258" y="1190"/>
                </a:lnTo>
                <a:lnTo>
                  <a:pt x="261" y="1192"/>
                </a:lnTo>
                <a:lnTo>
                  <a:pt x="265" y="1195"/>
                </a:lnTo>
                <a:lnTo>
                  <a:pt x="268" y="1195"/>
                </a:lnTo>
                <a:lnTo>
                  <a:pt x="268" y="1195"/>
                </a:lnTo>
                <a:lnTo>
                  <a:pt x="272" y="1194"/>
                </a:lnTo>
                <a:lnTo>
                  <a:pt x="276" y="1192"/>
                </a:lnTo>
                <a:lnTo>
                  <a:pt x="280" y="1190"/>
                </a:lnTo>
                <a:lnTo>
                  <a:pt x="280" y="1169"/>
                </a:lnTo>
                <a:lnTo>
                  <a:pt x="288" y="1169"/>
                </a:lnTo>
                <a:lnTo>
                  <a:pt x="288" y="1190"/>
                </a:lnTo>
                <a:lnTo>
                  <a:pt x="288" y="1190"/>
                </a:lnTo>
                <a:lnTo>
                  <a:pt x="291" y="1191"/>
                </a:lnTo>
                <a:lnTo>
                  <a:pt x="295" y="1195"/>
                </a:lnTo>
                <a:lnTo>
                  <a:pt x="295" y="1195"/>
                </a:lnTo>
                <a:lnTo>
                  <a:pt x="297" y="1197"/>
                </a:lnTo>
                <a:lnTo>
                  <a:pt x="301" y="1197"/>
                </a:lnTo>
                <a:lnTo>
                  <a:pt x="302" y="1196"/>
                </a:lnTo>
                <a:lnTo>
                  <a:pt x="305" y="1195"/>
                </a:lnTo>
                <a:lnTo>
                  <a:pt x="307" y="1190"/>
                </a:lnTo>
                <a:lnTo>
                  <a:pt x="307" y="1190"/>
                </a:lnTo>
                <a:lnTo>
                  <a:pt x="308" y="1180"/>
                </a:lnTo>
                <a:lnTo>
                  <a:pt x="310" y="1170"/>
                </a:lnTo>
                <a:lnTo>
                  <a:pt x="310" y="1160"/>
                </a:lnTo>
                <a:lnTo>
                  <a:pt x="310" y="1145"/>
                </a:lnTo>
                <a:lnTo>
                  <a:pt x="340" y="1145"/>
                </a:lnTo>
                <a:lnTo>
                  <a:pt x="340" y="1145"/>
                </a:lnTo>
                <a:lnTo>
                  <a:pt x="342" y="1146"/>
                </a:lnTo>
                <a:lnTo>
                  <a:pt x="345" y="1149"/>
                </a:lnTo>
                <a:lnTo>
                  <a:pt x="346" y="1150"/>
                </a:lnTo>
                <a:lnTo>
                  <a:pt x="346" y="1195"/>
                </a:lnTo>
                <a:lnTo>
                  <a:pt x="369" y="1195"/>
                </a:lnTo>
                <a:lnTo>
                  <a:pt x="376" y="1184"/>
                </a:lnTo>
                <a:lnTo>
                  <a:pt x="376" y="1184"/>
                </a:lnTo>
                <a:lnTo>
                  <a:pt x="374" y="1166"/>
                </a:lnTo>
                <a:lnTo>
                  <a:pt x="374" y="1155"/>
                </a:lnTo>
                <a:lnTo>
                  <a:pt x="374" y="1151"/>
                </a:lnTo>
                <a:lnTo>
                  <a:pt x="376" y="1150"/>
                </a:lnTo>
                <a:lnTo>
                  <a:pt x="376" y="1150"/>
                </a:lnTo>
                <a:lnTo>
                  <a:pt x="382" y="1151"/>
                </a:lnTo>
                <a:lnTo>
                  <a:pt x="394" y="1151"/>
                </a:lnTo>
                <a:lnTo>
                  <a:pt x="411" y="1150"/>
                </a:lnTo>
                <a:lnTo>
                  <a:pt x="411" y="1150"/>
                </a:lnTo>
                <a:lnTo>
                  <a:pt x="411" y="1175"/>
                </a:lnTo>
                <a:lnTo>
                  <a:pt x="411" y="1192"/>
                </a:lnTo>
                <a:lnTo>
                  <a:pt x="411" y="1201"/>
                </a:lnTo>
                <a:lnTo>
                  <a:pt x="417" y="1207"/>
                </a:lnTo>
                <a:lnTo>
                  <a:pt x="417" y="1207"/>
                </a:lnTo>
                <a:lnTo>
                  <a:pt x="417" y="1209"/>
                </a:lnTo>
                <a:lnTo>
                  <a:pt x="417" y="1212"/>
                </a:lnTo>
                <a:lnTo>
                  <a:pt x="418" y="1215"/>
                </a:lnTo>
                <a:lnTo>
                  <a:pt x="421" y="1216"/>
                </a:lnTo>
                <a:lnTo>
                  <a:pt x="423" y="1217"/>
                </a:lnTo>
                <a:lnTo>
                  <a:pt x="429" y="1220"/>
                </a:lnTo>
                <a:lnTo>
                  <a:pt x="429" y="1220"/>
                </a:lnTo>
                <a:lnTo>
                  <a:pt x="439" y="1221"/>
                </a:lnTo>
                <a:lnTo>
                  <a:pt x="448" y="1220"/>
                </a:lnTo>
                <a:lnTo>
                  <a:pt x="452" y="1219"/>
                </a:lnTo>
                <a:lnTo>
                  <a:pt x="454" y="1217"/>
                </a:lnTo>
                <a:lnTo>
                  <a:pt x="456" y="1216"/>
                </a:lnTo>
                <a:lnTo>
                  <a:pt x="456" y="1214"/>
                </a:lnTo>
                <a:lnTo>
                  <a:pt x="456" y="1214"/>
                </a:lnTo>
                <a:lnTo>
                  <a:pt x="454" y="1191"/>
                </a:lnTo>
                <a:lnTo>
                  <a:pt x="454" y="1180"/>
                </a:lnTo>
                <a:lnTo>
                  <a:pt x="456" y="1175"/>
                </a:lnTo>
                <a:lnTo>
                  <a:pt x="456" y="1175"/>
                </a:lnTo>
                <a:lnTo>
                  <a:pt x="472" y="1171"/>
                </a:lnTo>
                <a:lnTo>
                  <a:pt x="481" y="1171"/>
                </a:lnTo>
                <a:lnTo>
                  <a:pt x="484" y="1172"/>
                </a:lnTo>
                <a:lnTo>
                  <a:pt x="486" y="1175"/>
                </a:lnTo>
                <a:lnTo>
                  <a:pt x="486" y="1201"/>
                </a:lnTo>
                <a:lnTo>
                  <a:pt x="486" y="1201"/>
                </a:lnTo>
                <a:lnTo>
                  <a:pt x="491" y="1212"/>
                </a:lnTo>
                <a:lnTo>
                  <a:pt x="494" y="1219"/>
                </a:lnTo>
                <a:lnTo>
                  <a:pt x="498" y="1221"/>
                </a:lnTo>
                <a:lnTo>
                  <a:pt x="500" y="1222"/>
                </a:lnTo>
                <a:lnTo>
                  <a:pt x="500" y="1222"/>
                </a:lnTo>
                <a:lnTo>
                  <a:pt x="508" y="1221"/>
                </a:lnTo>
                <a:lnTo>
                  <a:pt x="515" y="1220"/>
                </a:lnTo>
                <a:lnTo>
                  <a:pt x="522" y="1216"/>
                </a:lnTo>
                <a:lnTo>
                  <a:pt x="524" y="1214"/>
                </a:lnTo>
                <a:lnTo>
                  <a:pt x="524" y="1210"/>
                </a:lnTo>
                <a:lnTo>
                  <a:pt x="524" y="1210"/>
                </a:lnTo>
                <a:lnTo>
                  <a:pt x="524" y="1171"/>
                </a:lnTo>
                <a:lnTo>
                  <a:pt x="524" y="1139"/>
                </a:lnTo>
                <a:lnTo>
                  <a:pt x="524" y="1139"/>
                </a:lnTo>
                <a:lnTo>
                  <a:pt x="522" y="1132"/>
                </a:lnTo>
                <a:lnTo>
                  <a:pt x="517" y="1127"/>
                </a:lnTo>
                <a:lnTo>
                  <a:pt x="509" y="1120"/>
                </a:lnTo>
                <a:lnTo>
                  <a:pt x="509" y="1120"/>
                </a:lnTo>
                <a:lnTo>
                  <a:pt x="500" y="1116"/>
                </a:lnTo>
                <a:lnTo>
                  <a:pt x="495" y="1114"/>
                </a:lnTo>
                <a:lnTo>
                  <a:pt x="492" y="1114"/>
                </a:lnTo>
                <a:lnTo>
                  <a:pt x="492" y="1115"/>
                </a:lnTo>
                <a:lnTo>
                  <a:pt x="486" y="1115"/>
                </a:lnTo>
                <a:lnTo>
                  <a:pt x="486" y="1073"/>
                </a:lnTo>
                <a:lnTo>
                  <a:pt x="486" y="1073"/>
                </a:lnTo>
                <a:lnTo>
                  <a:pt x="481" y="1063"/>
                </a:lnTo>
                <a:lnTo>
                  <a:pt x="473" y="1045"/>
                </a:lnTo>
                <a:lnTo>
                  <a:pt x="473" y="1045"/>
                </a:lnTo>
                <a:lnTo>
                  <a:pt x="468" y="1030"/>
                </a:lnTo>
                <a:lnTo>
                  <a:pt x="468" y="1030"/>
                </a:lnTo>
                <a:lnTo>
                  <a:pt x="467" y="1023"/>
                </a:lnTo>
                <a:lnTo>
                  <a:pt x="467" y="1015"/>
                </a:lnTo>
                <a:lnTo>
                  <a:pt x="464" y="1010"/>
                </a:lnTo>
                <a:lnTo>
                  <a:pt x="464" y="1010"/>
                </a:lnTo>
                <a:lnTo>
                  <a:pt x="456" y="995"/>
                </a:lnTo>
                <a:lnTo>
                  <a:pt x="447" y="983"/>
                </a:lnTo>
                <a:lnTo>
                  <a:pt x="447" y="983"/>
                </a:lnTo>
                <a:lnTo>
                  <a:pt x="446" y="978"/>
                </a:lnTo>
                <a:lnTo>
                  <a:pt x="444" y="970"/>
                </a:lnTo>
                <a:lnTo>
                  <a:pt x="444" y="959"/>
                </a:lnTo>
                <a:lnTo>
                  <a:pt x="444" y="959"/>
                </a:lnTo>
                <a:lnTo>
                  <a:pt x="447" y="954"/>
                </a:lnTo>
                <a:lnTo>
                  <a:pt x="449" y="950"/>
                </a:lnTo>
                <a:lnTo>
                  <a:pt x="449" y="884"/>
                </a:lnTo>
                <a:lnTo>
                  <a:pt x="441" y="869"/>
                </a:lnTo>
                <a:lnTo>
                  <a:pt x="441" y="869"/>
                </a:lnTo>
                <a:lnTo>
                  <a:pt x="453" y="867"/>
                </a:lnTo>
                <a:lnTo>
                  <a:pt x="462" y="864"/>
                </a:lnTo>
                <a:lnTo>
                  <a:pt x="466" y="862"/>
                </a:lnTo>
                <a:lnTo>
                  <a:pt x="468" y="859"/>
                </a:lnTo>
                <a:lnTo>
                  <a:pt x="468" y="859"/>
                </a:lnTo>
                <a:lnTo>
                  <a:pt x="468" y="857"/>
                </a:lnTo>
                <a:lnTo>
                  <a:pt x="468" y="854"/>
                </a:lnTo>
                <a:lnTo>
                  <a:pt x="467" y="847"/>
                </a:lnTo>
                <a:lnTo>
                  <a:pt x="466" y="839"/>
                </a:lnTo>
                <a:lnTo>
                  <a:pt x="464" y="835"/>
                </a:lnTo>
                <a:lnTo>
                  <a:pt x="464" y="835"/>
                </a:lnTo>
                <a:lnTo>
                  <a:pt x="467" y="810"/>
                </a:lnTo>
                <a:lnTo>
                  <a:pt x="468" y="788"/>
                </a:lnTo>
                <a:lnTo>
                  <a:pt x="468" y="788"/>
                </a:lnTo>
                <a:lnTo>
                  <a:pt x="462" y="777"/>
                </a:lnTo>
                <a:lnTo>
                  <a:pt x="456" y="760"/>
                </a:lnTo>
                <a:lnTo>
                  <a:pt x="456" y="760"/>
                </a:lnTo>
                <a:lnTo>
                  <a:pt x="456" y="740"/>
                </a:lnTo>
                <a:lnTo>
                  <a:pt x="456" y="724"/>
                </a:lnTo>
                <a:lnTo>
                  <a:pt x="456" y="724"/>
                </a:lnTo>
                <a:lnTo>
                  <a:pt x="488" y="641"/>
                </a:lnTo>
                <a:lnTo>
                  <a:pt x="488" y="641"/>
                </a:lnTo>
                <a:lnTo>
                  <a:pt x="489" y="597"/>
                </a:lnTo>
                <a:lnTo>
                  <a:pt x="488" y="554"/>
                </a:lnTo>
                <a:lnTo>
                  <a:pt x="473" y="484"/>
                </a:lnTo>
                <a:lnTo>
                  <a:pt x="479" y="461"/>
                </a:lnTo>
                <a:lnTo>
                  <a:pt x="462" y="458"/>
                </a:lnTo>
                <a:lnTo>
                  <a:pt x="462" y="458"/>
                </a:lnTo>
                <a:lnTo>
                  <a:pt x="463" y="446"/>
                </a:lnTo>
                <a:lnTo>
                  <a:pt x="462" y="438"/>
                </a:lnTo>
                <a:lnTo>
                  <a:pt x="461" y="435"/>
                </a:lnTo>
                <a:lnTo>
                  <a:pt x="458" y="435"/>
                </a:lnTo>
                <a:lnTo>
                  <a:pt x="434" y="435"/>
                </a:lnTo>
                <a:lnTo>
                  <a:pt x="417" y="446"/>
                </a:lnTo>
                <a:lnTo>
                  <a:pt x="384" y="440"/>
                </a:lnTo>
                <a:lnTo>
                  <a:pt x="384" y="440"/>
                </a:lnTo>
                <a:lnTo>
                  <a:pt x="368" y="361"/>
                </a:lnTo>
                <a:lnTo>
                  <a:pt x="348" y="264"/>
                </a:lnTo>
                <a:lnTo>
                  <a:pt x="348" y="264"/>
                </a:lnTo>
                <a:lnTo>
                  <a:pt x="346" y="254"/>
                </a:lnTo>
                <a:lnTo>
                  <a:pt x="343" y="244"/>
                </a:lnTo>
                <a:lnTo>
                  <a:pt x="336" y="224"/>
                </a:lnTo>
                <a:lnTo>
                  <a:pt x="327" y="206"/>
                </a:lnTo>
                <a:lnTo>
                  <a:pt x="322" y="197"/>
                </a:lnTo>
                <a:lnTo>
                  <a:pt x="322" y="197"/>
                </a:lnTo>
                <a:lnTo>
                  <a:pt x="318" y="192"/>
                </a:lnTo>
                <a:lnTo>
                  <a:pt x="316" y="190"/>
                </a:lnTo>
                <a:lnTo>
                  <a:pt x="311" y="186"/>
                </a:lnTo>
                <a:lnTo>
                  <a:pt x="303" y="185"/>
                </a:lnTo>
                <a:lnTo>
                  <a:pt x="268" y="182"/>
                </a:lnTo>
                <a:lnTo>
                  <a:pt x="253" y="182"/>
                </a:lnTo>
                <a:lnTo>
                  <a:pt x="241" y="182"/>
                </a:lnTo>
                <a:lnTo>
                  <a:pt x="241" y="182"/>
                </a:lnTo>
                <a:lnTo>
                  <a:pt x="245" y="175"/>
                </a:lnTo>
                <a:lnTo>
                  <a:pt x="256" y="152"/>
                </a:lnTo>
                <a:lnTo>
                  <a:pt x="256" y="152"/>
                </a:lnTo>
                <a:lnTo>
                  <a:pt x="260" y="144"/>
                </a:lnTo>
                <a:lnTo>
                  <a:pt x="262" y="134"/>
                </a:lnTo>
                <a:lnTo>
                  <a:pt x="266" y="114"/>
                </a:lnTo>
                <a:lnTo>
                  <a:pt x="267" y="96"/>
                </a:lnTo>
                <a:lnTo>
                  <a:pt x="266" y="89"/>
                </a:lnTo>
                <a:lnTo>
                  <a:pt x="265" y="84"/>
                </a:lnTo>
                <a:lnTo>
                  <a:pt x="265" y="84"/>
                </a:lnTo>
                <a:lnTo>
                  <a:pt x="255" y="56"/>
                </a:lnTo>
                <a:lnTo>
                  <a:pt x="245" y="29"/>
                </a:lnTo>
                <a:lnTo>
                  <a:pt x="245" y="29"/>
                </a:lnTo>
                <a:lnTo>
                  <a:pt x="240" y="20"/>
                </a:lnTo>
                <a:lnTo>
                  <a:pt x="235" y="11"/>
                </a:lnTo>
                <a:lnTo>
                  <a:pt x="231" y="8"/>
                </a:lnTo>
                <a:lnTo>
                  <a:pt x="228" y="5"/>
                </a:lnTo>
                <a:lnTo>
                  <a:pt x="225" y="3"/>
                </a:lnTo>
                <a:lnTo>
                  <a:pt x="220" y="3"/>
                </a:lnTo>
                <a:lnTo>
                  <a:pt x="220" y="3"/>
                </a:lnTo>
                <a:lnTo>
                  <a:pt x="211" y="1"/>
                </a:lnTo>
                <a:lnTo>
                  <a:pt x="202" y="0"/>
                </a:lnTo>
                <a:lnTo>
                  <a:pt x="195" y="0"/>
                </a:lnTo>
                <a:lnTo>
                  <a:pt x="192" y="1"/>
                </a:lnTo>
                <a:lnTo>
                  <a:pt x="191" y="3"/>
                </a:lnTo>
                <a:lnTo>
                  <a:pt x="191" y="3"/>
                </a:lnTo>
                <a:lnTo>
                  <a:pt x="189" y="5"/>
                </a:lnTo>
                <a:lnTo>
                  <a:pt x="185" y="8"/>
                </a:lnTo>
                <a:lnTo>
                  <a:pt x="181" y="9"/>
                </a:lnTo>
                <a:lnTo>
                  <a:pt x="181" y="9"/>
                </a:lnTo>
                <a:lnTo>
                  <a:pt x="179" y="8"/>
                </a:lnTo>
                <a:lnTo>
                  <a:pt x="170" y="8"/>
                </a:lnTo>
                <a:lnTo>
                  <a:pt x="164" y="9"/>
                </a:lnTo>
                <a:lnTo>
                  <a:pt x="159" y="10"/>
                </a:lnTo>
                <a:lnTo>
                  <a:pt x="152" y="13"/>
                </a:lnTo>
                <a:lnTo>
                  <a:pt x="146" y="18"/>
                </a:lnTo>
                <a:lnTo>
                  <a:pt x="146" y="18"/>
                </a:lnTo>
                <a:lnTo>
                  <a:pt x="135" y="26"/>
                </a:lnTo>
                <a:lnTo>
                  <a:pt x="126" y="35"/>
                </a:lnTo>
                <a:lnTo>
                  <a:pt x="121" y="43"/>
                </a:lnTo>
                <a:lnTo>
                  <a:pt x="120" y="46"/>
                </a:lnTo>
                <a:lnTo>
                  <a:pt x="119" y="50"/>
                </a:lnTo>
                <a:lnTo>
                  <a:pt x="119" y="50"/>
                </a:lnTo>
                <a:lnTo>
                  <a:pt x="119" y="60"/>
                </a:lnTo>
                <a:lnTo>
                  <a:pt x="116" y="72"/>
                </a:lnTo>
                <a:lnTo>
                  <a:pt x="112" y="99"/>
                </a:lnTo>
                <a:lnTo>
                  <a:pt x="112" y="99"/>
                </a:lnTo>
                <a:lnTo>
                  <a:pt x="111" y="111"/>
                </a:lnTo>
                <a:lnTo>
                  <a:pt x="107" y="127"/>
                </a:lnTo>
                <a:lnTo>
                  <a:pt x="101" y="149"/>
                </a:lnTo>
                <a:lnTo>
                  <a:pt x="101" y="149"/>
                </a:lnTo>
                <a:lnTo>
                  <a:pt x="101" y="159"/>
                </a:lnTo>
                <a:lnTo>
                  <a:pt x="101" y="164"/>
                </a:lnTo>
                <a:lnTo>
                  <a:pt x="101" y="164"/>
                </a:lnTo>
                <a:lnTo>
                  <a:pt x="110" y="169"/>
                </a:lnTo>
                <a:lnTo>
                  <a:pt x="115" y="174"/>
                </a:lnTo>
                <a:lnTo>
                  <a:pt x="116" y="175"/>
                </a:lnTo>
                <a:lnTo>
                  <a:pt x="116" y="176"/>
                </a:lnTo>
                <a:lnTo>
                  <a:pt x="107" y="185"/>
                </a:lnTo>
                <a:lnTo>
                  <a:pt x="107" y="185"/>
                </a:lnTo>
                <a:lnTo>
                  <a:pt x="99" y="187"/>
                </a:lnTo>
                <a:lnTo>
                  <a:pt x="94" y="189"/>
                </a:lnTo>
                <a:lnTo>
                  <a:pt x="89" y="189"/>
                </a:lnTo>
                <a:lnTo>
                  <a:pt x="89" y="189"/>
                </a:lnTo>
                <a:lnTo>
                  <a:pt x="80" y="185"/>
                </a:lnTo>
                <a:lnTo>
                  <a:pt x="74" y="184"/>
                </a:lnTo>
                <a:lnTo>
                  <a:pt x="71" y="184"/>
                </a:lnTo>
                <a:lnTo>
                  <a:pt x="69" y="185"/>
                </a:lnTo>
                <a:lnTo>
                  <a:pt x="69" y="185"/>
                </a:lnTo>
                <a:lnTo>
                  <a:pt x="65" y="187"/>
                </a:lnTo>
                <a:lnTo>
                  <a:pt x="59" y="189"/>
                </a:lnTo>
                <a:lnTo>
                  <a:pt x="46" y="194"/>
                </a:lnTo>
                <a:lnTo>
                  <a:pt x="39" y="196"/>
                </a:lnTo>
                <a:lnTo>
                  <a:pt x="34" y="200"/>
                </a:lnTo>
                <a:lnTo>
                  <a:pt x="29" y="204"/>
                </a:lnTo>
                <a:lnTo>
                  <a:pt x="26" y="209"/>
                </a:lnTo>
                <a:lnTo>
                  <a:pt x="26" y="209"/>
                </a:lnTo>
                <a:lnTo>
                  <a:pt x="18" y="267"/>
                </a:lnTo>
                <a:lnTo>
                  <a:pt x="11" y="305"/>
                </a:lnTo>
                <a:lnTo>
                  <a:pt x="6" y="332"/>
                </a:lnTo>
                <a:lnTo>
                  <a:pt x="6" y="332"/>
                </a:lnTo>
                <a:lnTo>
                  <a:pt x="1" y="352"/>
                </a:lnTo>
                <a:lnTo>
                  <a:pt x="0" y="373"/>
                </a:lnTo>
                <a:lnTo>
                  <a:pt x="0" y="391"/>
                </a:lnTo>
                <a:lnTo>
                  <a:pt x="3" y="405"/>
                </a:lnTo>
                <a:lnTo>
                  <a:pt x="3" y="405"/>
                </a:lnTo>
                <a:lnTo>
                  <a:pt x="6" y="410"/>
                </a:lnTo>
                <a:lnTo>
                  <a:pt x="11" y="418"/>
                </a:lnTo>
                <a:lnTo>
                  <a:pt x="26" y="438"/>
                </a:lnTo>
                <a:lnTo>
                  <a:pt x="39" y="456"/>
                </a:lnTo>
                <a:lnTo>
                  <a:pt x="44" y="462"/>
                </a:lnTo>
                <a:lnTo>
                  <a:pt x="45" y="465"/>
                </a:lnTo>
                <a:lnTo>
                  <a:pt x="45" y="465"/>
                </a:lnTo>
                <a:lnTo>
                  <a:pt x="44" y="476"/>
                </a:lnTo>
                <a:lnTo>
                  <a:pt x="45" y="499"/>
                </a:lnTo>
                <a:lnTo>
                  <a:pt x="48" y="542"/>
                </a:lnTo>
                <a:lnTo>
                  <a:pt x="48" y="542"/>
                </a:lnTo>
                <a:lnTo>
                  <a:pt x="46" y="563"/>
                </a:lnTo>
                <a:lnTo>
                  <a:pt x="43" y="602"/>
                </a:lnTo>
                <a:lnTo>
                  <a:pt x="35" y="674"/>
                </a:lnTo>
                <a:lnTo>
                  <a:pt x="35" y="674"/>
                </a:lnTo>
                <a:lnTo>
                  <a:pt x="29" y="757"/>
                </a:lnTo>
                <a:lnTo>
                  <a:pt x="24" y="824"/>
                </a:lnTo>
                <a:lnTo>
                  <a:pt x="24" y="824"/>
                </a:lnTo>
                <a:close/>
                <a:moveTo>
                  <a:pt x="444" y="1066"/>
                </a:moveTo>
                <a:lnTo>
                  <a:pt x="462" y="1079"/>
                </a:lnTo>
                <a:lnTo>
                  <a:pt x="464" y="1115"/>
                </a:lnTo>
                <a:lnTo>
                  <a:pt x="449" y="1117"/>
                </a:lnTo>
                <a:lnTo>
                  <a:pt x="441" y="1117"/>
                </a:lnTo>
                <a:lnTo>
                  <a:pt x="441" y="1117"/>
                </a:lnTo>
                <a:lnTo>
                  <a:pt x="441" y="1110"/>
                </a:lnTo>
                <a:lnTo>
                  <a:pt x="439" y="1104"/>
                </a:lnTo>
                <a:lnTo>
                  <a:pt x="438" y="1100"/>
                </a:lnTo>
                <a:lnTo>
                  <a:pt x="438" y="1100"/>
                </a:lnTo>
                <a:lnTo>
                  <a:pt x="436" y="1099"/>
                </a:lnTo>
                <a:lnTo>
                  <a:pt x="433" y="1098"/>
                </a:lnTo>
                <a:lnTo>
                  <a:pt x="426" y="1098"/>
                </a:lnTo>
                <a:lnTo>
                  <a:pt x="417" y="1100"/>
                </a:lnTo>
                <a:lnTo>
                  <a:pt x="404" y="1109"/>
                </a:lnTo>
                <a:lnTo>
                  <a:pt x="411" y="1066"/>
                </a:lnTo>
                <a:lnTo>
                  <a:pt x="444" y="106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766DC085-ABB8-4E29-9516-EFFAB7893990}"/>
              </a:ext>
            </a:extLst>
          </p:cNvPr>
          <p:cNvSpPr>
            <a:spLocks noEditPoints="1"/>
          </p:cNvSpPr>
          <p:nvPr/>
        </p:nvSpPr>
        <p:spPr bwMode="auto">
          <a:xfrm>
            <a:off x="6303149" y="884992"/>
            <a:ext cx="1125125" cy="1553482"/>
          </a:xfrm>
          <a:custGeom>
            <a:avLst/>
            <a:gdLst>
              <a:gd name="T0" fmla="*/ 133 w 612"/>
              <a:gd name="T1" fmla="*/ 43 h 845"/>
              <a:gd name="T2" fmla="*/ 100 w 612"/>
              <a:gd name="T3" fmla="*/ 58 h 845"/>
              <a:gd name="T4" fmla="*/ 108 w 612"/>
              <a:gd name="T5" fmla="*/ 105 h 845"/>
              <a:gd name="T6" fmla="*/ 143 w 612"/>
              <a:gd name="T7" fmla="*/ 86 h 845"/>
              <a:gd name="T8" fmla="*/ 96 w 612"/>
              <a:gd name="T9" fmla="*/ 121 h 845"/>
              <a:gd name="T10" fmla="*/ 29 w 612"/>
              <a:gd name="T11" fmla="*/ 268 h 845"/>
              <a:gd name="T12" fmla="*/ 16 w 612"/>
              <a:gd name="T13" fmla="*/ 364 h 845"/>
              <a:gd name="T14" fmla="*/ 60 w 612"/>
              <a:gd name="T15" fmla="*/ 560 h 845"/>
              <a:gd name="T16" fmla="*/ 12 w 612"/>
              <a:gd name="T17" fmla="*/ 710 h 845"/>
              <a:gd name="T18" fmla="*/ 20 w 612"/>
              <a:gd name="T19" fmla="*/ 752 h 845"/>
              <a:gd name="T20" fmla="*/ 67 w 612"/>
              <a:gd name="T21" fmla="*/ 794 h 845"/>
              <a:gd name="T22" fmla="*/ 165 w 612"/>
              <a:gd name="T23" fmla="*/ 809 h 845"/>
              <a:gd name="T24" fmla="*/ 138 w 612"/>
              <a:gd name="T25" fmla="*/ 777 h 845"/>
              <a:gd name="T26" fmla="*/ 133 w 612"/>
              <a:gd name="T27" fmla="*/ 690 h 845"/>
              <a:gd name="T28" fmla="*/ 183 w 612"/>
              <a:gd name="T29" fmla="*/ 547 h 845"/>
              <a:gd name="T30" fmla="*/ 166 w 612"/>
              <a:gd name="T31" fmla="*/ 409 h 845"/>
              <a:gd name="T32" fmla="*/ 187 w 612"/>
              <a:gd name="T33" fmla="*/ 361 h 845"/>
              <a:gd name="T34" fmla="*/ 208 w 612"/>
              <a:gd name="T35" fmla="*/ 443 h 845"/>
              <a:gd name="T36" fmla="*/ 240 w 612"/>
              <a:gd name="T37" fmla="*/ 572 h 845"/>
              <a:gd name="T38" fmla="*/ 203 w 612"/>
              <a:gd name="T39" fmla="*/ 715 h 845"/>
              <a:gd name="T40" fmla="*/ 148 w 612"/>
              <a:gd name="T41" fmla="*/ 733 h 845"/>
              <a:gd name="T42" fmla="*/ 168 w 612"/>
              <a:gd name="T43" fmla="*/ 782 h 845"/>
              <a:gd name="T44" fmla="*/ 203 w 612"/>
              <a:gd name="T45" fmla="*/ 830 h 845"/>
              <a:gd name="T46" fmla="*/ 247 w 612"/>
              <a:gd name="T47" fmla="*/ 783 h 845"/>
              <a:gd name="T48" fmla="*/ 249 w 612"/>
              <a:gd name="T49" fmla="*/ 748 h 845"/>
              <a:gd name="T50" fmla="*/ 259 w 612"/>
              <a:gd name="T51" fmla="*/ 727 h 845"/>
              <a:gd name="T52" fmla="*/ 384 w 612"/>
              <a:gd name="T53" fmla="*/ 756 h 845"/>
              <a:gd name="T54" fmla="*/ 429 w 612"/>
              <a:gd name="T55" fmla="*/ 791 h 845"/>
              <a:gd name="T56" fmla="*/ 474 w 612"/>
              <a:gd name="T57" fmla="*/ 845 h 845"/>
              <a:gd name="T58" fmla="*/ 517 w 612"/>
              <a:gd name="T59" fmla="*/ 807 h 845"/>
              <a:gd name="T60" fmla="*/ 439 w 612"/>
              <a:gd name="T61" fmla="*/ 692 h 845"/>
              <a:gd name="T62" fmla="*/ 416 w 612"/>
              <a:gd name="T63" fmla="*/ 621 h 845"/>
              <a:gd name="T64" fmla="*/ 477 w 612"/>
              <a:gd name="T65" fmla="*/ 616 h 845"/>
              <a:gd name="T66" fmla="*/ 565 w 612"/>
              <a:gd name="T67" fmla="*/ 581 h 845"/>
              <a:gd name="T68" fmla="*/ 610 w 612"/>
              <a:gd name="T69" fmla="*/ 464 h 845"/>
              <a:gd name="T70" fmla="*/ 566 w 612"/>
              <a:gd name="T71" fmla="*/ 361 h 845"/>
              <a:gd name="T72" fmla="*/ 378 w 612"/>
              <a:gd name="T73" fmla="*/ 359 h 845"/>
              <a:gd name="T74" fmla="*/ 335 w 612"/>
              <a:gd name="T75" fmla="*/ 413 h 845"/>
              <a:gd name="T76" fmla="*/ 305 w 612"/>
              <a:gd name="T77" fmla="*/ 477 h 845"/>
              <a:gd name="T78" fmla="*/ 223 w 612"/>
              <a:gd name="T79" fmla="*/ 420 h 845"/>
              <a:gd name="T80" fmla="*/ 228 w 612"/>
              <a:gd name="T81" fmla="*/ 382 h 845"/>
              <a:gd name="T82" fmla="*/ 230 w 612"/>
              <a:gd name="T83" fmla="*/ 339 h 845"/>
              <a:gd name="T84" fmla="*/ 203 w 612"/>
              <a:gd name="T85" fmla="*/ 319 h 845"/>
              <a:gd name="T86" fmla="*/ 283 w 612"/>
              <a:gd name="T87" fmla="*/ 327 h 845"/>
              <a:gd name="T88" fmla="*/ 343 w 612"/>
              <a:gd name="T89" fmla="*/ 361 h 845"/>
              <a:gd name="T90" fmla="*/ 365 w 612"/>
              <a:gd name="T91" fmla="*/ 361 h 845"/>
              <a:gd name="T92" fmla="*/ 360 w 612"/>
              <a:gd name="T93" fmla="*/ 337 h 845"/>
              <a:gd name="T94" fmla="*/ 340 w 612"/>
              <a:gd name="T95" fmla="*/ 319 h 845"/>
              <a:gd name="T96" fmla="*/ 229 w 612"/>
              <a:gd name="T97" fmla="*/ 271 h 845"/>
              <a:gd name="T98" fmla="*/ 185 w 612"/>
              <a:gd name="T99" fmla="*/ 163 h 845"/>
              <a:gd name="T100" fmla="*/ 176 w 612"/>
              <a:gd name="T101" fmla="*/ 130 h 845"/>
              <a:gd name="T102" fmla="*/ 214 w 612"/>
              <a:gd name="T103" fmla="*/ 115 h 845"/>
              <a:gd name="T104" fmla="*/ 231 w 612"/>
              <a:gd name="T105" fmla="*/ 107 h 845"/>
              <a:gd name="T106" fmla="*/ 248 w 612"/>
              <a:gd name="T107" fmla="*/ 51 h 845"/>
              <a:gd name="T108" fmla="*/ 229 w 612"/>
              <a:gd name="T109" fmla="*/ 19 h 845"/>
              <a:gd name="T110" fmla="*/ 197 w 612"/>
              <a:gd name="T111" fmla="*/ 2 h 845"/>
              <a:gd name="T112" fmla="*/ 400 w 612"/>
              <a:gd name="T113" fmla="*/ 485 h 845"/>
              <a:gd name="T114" fmla="*/ 259 w 612"/>
              <a:gd name="T115" fmla="*/ 641 h 845"/>
              <a:gd name="T116" fmla="*/ 477 w 612"/>
              <a:gd name="T117" fmla="*/ 771 h 845"/>
              <a:gd name="T118" fmla="*/ 488 w 612"/>
              <a:gd name="T119" fmla="*/ 746 h 845"/>
              <a:gd name="T120" fmla="*/ 223 w 612"/>
              <a:gd name="T121" fmla="*/ 701 h 8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12" h="845">
                <a:moveTo>
                  <a:pt x="183" y="2"/>
                </a:moveTo>
                <a:lnTo>
                  <a:pt x="183" y="2"/>
                </a:lnTo>
                <a:lnTo>
                  <a:pt x="172" y="7"/>
                </a:lnTo>
                <a:lnTo>
                  <a:pt x="153" y="16"/>
                </a:lnTo>
                <a:lnTo>
                  <a:pt x="153" y="16"/>
                </a:lnTo>
                <a:lnTo>
                  <a:pt x="147" y="21"/>
                </a:lnTo>
                <a:lnTo>
                  <a:pt x="142" y="26"/>
                </a:lnTo>
                <a:lnTo>
                  <a:pt x="138" y="31"/>
                </a:lnTo>
                <a:lnTo>
                  <a:pt x="136" y="34"/>
                </a:lnTo>
                <a:lnTo>
                  <a:pt x="136" y="34"/>
                </a:lnTo>
                <a:lnTo>
                  <a:pt x="133" y="43"/>
                </a:lnTo>
                <a:lnTo>
                  <a:pt x="132" y="45"/>
                </a:lnTo>
                <a:lnTo>
                  <a:pt x="120" y="50"/>
                </a:lnTo>
                <a:lnTo>
                  <a:pt x="120" y="50"/>
                </a:lnTo>
                <a:lnTo>
                  <a:pt x="120" y="49"/>
                </a:lnTo>
                <a:lnTo>
                  <a:pt x="120" y="48"/>
                </a:lnTo>
                <a:lnTo>
                  <a:pt x="118" y="48"/>
                </a:lnTo>
                <a:lnTo>
                  <a:pt x="109" y="50"/>
                </a:lnTo>
                <a:lnTo>
                  <a:pt x="109" y="50"/>
                </a:lnTo>
                <a:lnTo>
                  <a:pt x="104" y="52"/>
                </a:lnTo>
                <a:lnTo>
                  <a:pt x="101" y="55"/>
                </a:lnTo>
                <a:lnTo>
                  <a:pt x="100" y="58"/>
                </a:lnTo>
                <a:lnTo>
                  <a:pt x="100" y="62"/>
                </a:lnTo>
                <a:lnTo>
                  <a:pt x="101" y="72"/>
                </a:lnTo>
                <a:lnTo>
                  <a:pt x="103" y="81"/>
                </a:lnTo>
                <a:lnTo>
                  <a:pt x="103" y="81"/>
                </a:lnTo>
                <a:lnTo>
                  <a:pt x="104" y="90"/>
                </a:lnTo>
                <a:lnTo>
                  <a:pt x="107" y="96"/>
                </a:lnTo>
                <a:lnTo>
                  <a:pt x="108" y="101"/>
                </a:lnTo>
                <a:lnTo>
                  <a:pt x="107" y="104"/>
                </a:lnTo>
                <a:lnTo>
                  <a:pt x="107" y="104"/>
                </a:lnTo>
                <a:lnTo>
                  <a:pt x="107" y="107"/>
                </a:lnTo>
                <a:lnTo>
                  <a:pt x="108" y="105"/>
                </a:lnTo>
                <a:lnTo>
                  <a:pt x="112" y="104"/>
                </a:lnTo>
                <a:lnTo>
                  <a:pt x="120" y="98"/>
                </a:lnTo>
                <a:lnTo>
                  <a:pt x="124" y="102"/>
                </a:lnTo>
                <a:lnTo>
                  <a:pt x="124" y="102"/>
                </a:lnTo>
                <a:lnTo>
                  <a:pt x="130" y="95"/>
                </a:lnTo>
                <a:lnTo>
                  <a:pt x="135" y="89"/>
                </a:lnTo>
                <a:lnTo>
                  <a:pt x="138" y="84"/>
                </a:lnTo>
                <a:lnTo>
                  <a:pt x="144" y="70"/>
                </a:lnTo>
                <a:lnTo>
                  <a:pt x="144" y="70"/>
                </a:lnTo>
                <a:lnTo>
                  <a:pt x="144" y="79"/>
                </a:lnTo>
                <a:lnTo>
                  <a:pt x="143" y="86"/>
                </a:lnTo>
                <a:lnTo>
                  <a:pt x="141" y="92"/>
                </a:lnTo>
                <a:lnTo>
                  <a:pt x="141" y="92"/>
                </a:lnTo>
                <a:lnTo>
                  <a:pt x="137" y="97"/>
                </a:lnTo>
                <a:lnTo>
                  <a:pt x="131" y="103"/>
                </a:lnTo>
                <a:lnTo>
                  <a:pt x="126" y="108"/>
                </a:lnTo>
                <a:lnTo>
                  <a:pt x="121" y="110"/>
                </a:lnTo>
                <a:lnTo>
                  <a:pt x="121" y="110"/>
                </a:lnTo>
                <a:lnTo>
                  <a:pt x="118" y="111"/>
                </a:lnTo>
                <a:lnTo>
                  <a:pt x="111" y="114"/>
                </a:lnTo>
                <a:lnTo>
                  <a:pt x="103" y="116"/>
                </a:lnTo>
                <a:lnTo>
                  <a:pt x="96" y="121"/>
                </a:lnTo>
                <a:lnTo>
                  <a:pt x="96" y="121"/>
                </a:lnTo>
                <a:lnTo>
                  <a:pt x="92" y="127"/>
                </a:lnTo>
                <a:lnTo>
                  <a:pt x="88" y="138"/>
                </a:lnTo>
                <a:lnTo>
                  <a:pt x="77" y="168"/>
                </a:lnTo>
                <a:lnTo>
                  <a:pt x="65" y="201"/>
                </a:lnTo>
                <a:lnTo>
                  <a:pt x="56" y="222"/>
                </a:lnTo>
                <a:lnTo>
                  <a:pt x="56" y="222"/>
                </a:lnTo>
                <a:lnTo>
                  <a:pt x="49" y="235"/>
                </a:lnTo>
                <a:lnTo>
                  <a:pt x="39" y="249"/>
                </a:lnTo>
                <a:lnTo>
                  <a:pt x="31" y="262"/>
                </a:lnTo>
                <a:lnTo>
                  <a:pt x="29" y="268"/>
                </a:lnTo>
                <a:lnTo>
                  <a:pt x="27" y="273"/>
                </a:lnTo>
                <a:lnTo>
                  <a:pt x="27" y="273"/>
                </a:lnTo>
                <a:lnTo>
                  <a:pt x="26" y="302"/>
                </a:lnTo>
                <a:lnTo>
                  <a:pt x="26" y="318"/>
                </a:lnTo>
                <a:lnTo>
                  <a:pt x="25" y="325"/>
                </a:lnTo>
                <a:lnTo>
                  <a:pt x="25" y="325"/>
                </a:lnTo>
                <a:lnTo>
                  <a:pt x="20" y="332"/>
                </a:lnTo>
                <a:lnTo>
                  <a:pt x="18" y="339"/>
                </a:lnTo>
                <a:lnTo>
                  <a:pt x="16" y="347"/>
                </a:lnTo>
                <a:lnTo>
                  <a:pt x="16" y="347"/>
                </a:lnTo>
                <a:lnTo>
                  <a:pt x="16" y="364"/>
                </a:lnTo>
                <a:lnTo>
                  <a:pt x="16" y="373"/>
                </a:lnTo>
                <a:lnTo>
                  <a:pt x="27" y="384"/>
                </a:lnTo>
                <a:lnTo>
                  <a:pt x="27" y="384"/>
                </a:lnTo>
                <a:lnTo>
                  <a:pt x="32" y="409"/>
                </a:lnTo>
                <a:lnTo>
                  <a:pt x="45" y="464"/>
                </a:lnTo>
                <a:lnTo>
                  <a:pt x="45" y="464"/>
                </a:lnTo>
                <a:lnTo>
                  <a:pt x="53" y="494"/>
                </a:lnTo>
                <a:lnTo>
                  <a:pt x="56" y="519"/>
                </a:lnTo>
                <a:lnTo>
                  <a:pt x="61" y="546"/>
                </a:lnTo>
                <a:lnTo>
                  <a:pt x="61" y="546"/>
                </a:lnTo>
                <a:lnTo>
                  <a:pt x="60" y="560"/>
                </a:lnTo>
                <a:lnTo>
                  <a:pt x="59" y="577"/>
                </a:lnTo>
                <a:lnTo>
                  <a:pt x="59" y="577"/>
                </a:lnTo>
                <a:lnTo>
                  <a:pt x="57" y="610"/>
                </a:lnTo>
                <a:lnTo>
                  <a:pt x="57" y="629"/>
                </a:lnTo>
                <a:lnTo>
                  <a:pt x="56" y="639"/>
                </a:lnTo>
                <a:lnTo>
                  <a:pt x="56" y="639"/>
                </a:lnTo>
                <a:lnTo>
                  <a:pt x="51" y="647"/>
                </a:lnTo>
                <a:lnTo>
                  <a:pt x="42" y="664"/>
                </a:lnTo>
                <a:lnTo>
                  <a:pt x="27" y="692"/>
                </a:lnTo>
                <a:lnTo>
                  <a:pt x="27" y="692"/>
                </a:lnTo>
                <a:lnTo>
                  <a:pt x="12" y="710"/>
                </a:lnTo>
                <a:lnTo>
                  <a:pt x="12" y="710"/>
                </a:lnTo>
                <a:lnTo>
                  <a:pt x="6" y="716"/>
                </a:lnTo>
                <a:lnTo>
                  <a:pt x="2" y="722"/>
                </a:lnTo>
                <a:lnTo>
                  <a:pt x="0" y="725"/>
                </a:lnTo>
                <a:lnTo>
                  <a:pt x="0" y="725"/>
                </a:lnTo>
                <a:lnTo>
                  <a:pt x="1" y="729"/>
                </a:lnTo>
                <a:lnTo>
                  <a:pt x="3" y="734"/>
                </a:lnTo>
                <a:lnTo>
                  <a:pt x="7" y="740"/>
                </a:lnTo>
                <a:lnTo>
                  <a:pt x="12" y="746"/>
                </a:lnTo>
                <a:lnTo>
                  <a:pt x="12" y="746"/>
                </a:lnTo>
                <a:lnTo>
                  <a:pt x="20" y="752"/>
                </a:lnTo>
                <a:lnTo>
                  <a:pt x="30" y="757"/>
                </a:lnTo>
                <a:lnTo>
                  <a:pt x="42" y="763"/>
                </a:lnTo>
                <a:lnTo>
                  <a:pt x="54" y="774"/>
                </a:lnTo>
                <a:lnTo>
                  <a:pt x="54" y="774"/>
                </a:lnTo>
                <a:lnTo>
                  <a:pt x="55" y="781"/>
                </a:lnTo>
                <a:lnTo>
                  <a:pt x="56" y="787"/>
                </a:lnTo>
                <a:lnTo>
                  <a:pt x="59" y="791"/>
                </a:lnTo>
                <a:lnTo>
                  <a:pt x="59" y="791"/>
                </a:lnTo>
                <a:lnTo>
                  <a:pt x="63" y="793"/>
                </a:lnTo>
                <a:lnTo>
                  <a:pt x="67" y="794"/>
                </a:lnTo>
                <a:lnTo>
                  <a:pt x="67" y="794"/>
                </a:lnTo>
                <a:lnTo>
                  <a:pt x="67" y="801"/>
                </a:lnTo>
                <a:lnTo>
                  <a:pt x="70" y="806"/>
                </a:lnTo>
                <a:lnTo>
                  <a:pt x="71" y="807"/>
                </a:lnTo>
                <a:lnTo>
                  <a:pt x="73" y="809"/>
                </a:lnTo>
                <a:lnTo>
                  <a:pt x="73" y="809"/>
                </a:lnTo>
                <a:lnTo>
                  <a:pt x="88" y="810"/>
                </a:lnTo>
                <a:lnTo>
                  <a:pt x="114" y="811"/>
                </a:lnTo>
                <a:lnTo>
                  <a:pt x="141" y="812"/>
                </a:lnTo>
                <a:lnTo>
                  <a:pt x="155" y="811"/>
                </a:lnTo>
                <a:lnTo>
                  <a:pt x="155" y="811"/>
                </a:lnTo>
                <a:lnTo>
                  <a:pt x="165" y="809"/>
                </a:lnTo>
                <a:lnTo>
                  <a:pt x="166" y="807"/>
                </a:lnTo>
                <a:lnTo>
                  <a:pt x="166" y="806"/>
                </a:lnTo>
                <a:lnTo>
                  <a:pt x="164" y="803"/>
                </a:lnTo>
                <a:lnTo>
                  <a:pt x="164" y="803"/>
                </a:lnTo>
                <a:lnTo>
                  <a:pt x="158" y="798"/>
                </a:lnTo>
                <a:lnTo>
                  <a:pt x="149" y="793"/>
                </a:lnTo>
                <a:lnTo>
                  <a:pt x="138" y="788"/>
                </a:lnTo>
                <a:lnTo>
                  <a:pt x="138" y="788"/>
                </a:lnTo>
                <a:lnTo>
                  <a:pt x="139" y="783"/>
                </a:lnTo>
                <a:lnTo>
                  <a:pt x="139" y="780"/>
                </a:lnTo>
                <a:lnTo>
                  <a:pt x="138" y="777"/>
                </a:lnTo>
                <a:lnTo>
                  <a:pt x="138" y="777"/>
                </a:lnTo>
                <a:lnTo>
                  <a:pt x="135" y="766"/>
                </a:lnTo>
                <a:lnTo>
                  <a:pt x="132" y="758"/>
                </a:lnTo>
                <a:lnTo>
                  <a:pt x="130" y="748"/>
                </a:lnTo>
                <a:lnTo>
                  <a:pt x="130" y="748"/>
                </a:lnTo>
                <a:lnTo>
                  <a:pt x="130" y="739"/>
                </a:lnTo>
                <a:lnTo>
                  <a:pt x="130" y="730"/>
                </a:lnTo>
                <a:lnTo>
                  <a:pt x="130" y="712"/>
                </a:lnTo>
                <a:lnTo>
                  <a:pt x="130" y="712"/>
                </a:lnTo>
                <a:lnTo>
                  <a:pt x="131" y="703"/>
                </a:lnTo>
                <a:lnTo>
                  <a:pt x="133" y="690"/>
                </a:lnTo>
                <a:lnTo>
                  <a:pt x="136" y="675"/>
                </a:lnTo>
                <a:lnTo>
                  <a:pt x="136" y="675"/>
                </a:lnTo>
                <a:lnTo>
                  <a:pt x="143" y="662"/>
                </a:lnTo>
                <a:lnTo>
                  <a:pt x="158" y="635"/>
                </a:lnTo>
                <a:lnTo>
                  <a:pt x="166" y="621"/>
                </a:lnTo>
                <a:lnTo>
                  <a:pt x="173" y="605"/>
                </a:lnTo>
                <a:lnTo>
                  <a:pt x="178" y="590"/>
                </a:lnTo>
                <a:lnTo>
                  <a:pt x="180" y="577"/>
                </a:lnTo>
                <a:lnTo>
                  <a:pt x="180" y="577"/>
                </a:lnTo>
                <a:lnTo>
                  <a:pt x="183" y="552"/>
                </a:lnTo>
                <a:lnTo>
                  <a:pt x="183" y="547"/>
                </a:lnTo>
                <a:lnTo>
                  <a:pt x="183" y="545"/>
                </a:lnTo>
                <a:lnTo>
                  <a:pt x="183" y="545"/>
                </a:lnTo>
                <a:lnTo>
                  <a:pt x="155" y="415"/>
                </a:lnTo>
                <a:lnTo>
                  <a:pt x="155" y="415"/>
                </a:lnTo>
                <a:lnTo>
                  <a:pt x="159" y="412"/>
                </a:lnTo>
                <a:lnTo>
                  <a:pt x="164" y="407"/>
                </a:lnTo>
                <a:lnTo>
                  <a:pt x="164" y="407"/>
                </a:lnTo>
                <a:lnTo>
                  <a:pt x="165" y="407"/>
                </a:lnTo>
                <a:lnTo>
                  <a:pt x="165" y="408"/>
                </a:lnTo>
                <a:lnTo>
                  <a:pt x="166" y="409"/>
                </a:lnTo>
                <a:lnTo>
                  <a:pt x="166" y="409"/>
                </a:lnTo>
                <a:lnTo>
                  <a:pt x="166" y="409"/>
                </a:lnTo>
                <a:lnTo>
                  <a:pt x="168" y="403"/>
                </a:lnTo>
                <a:lnTo>
                  <a:pt x="168" y="403"/>
                </a:lnTo>
                <a:lnTo>
                  <a:pt x="170" y="389"/>
                </a:lnTo>
                <a:lnTo>
                  <a:pt x="168" y="370"/>
                </a:lnTo>
                <a:lnTo>
                  <a:pt x="168" y="347"/>
                </a:lnTo>
                <a:lnTo>
                  <a:pt x="183" y="355"/>
                </a:lnTo>
                <a:lnTo>
                  <a:pt x="183" y="355"/>
                </a:lnTo>
                <a:lnTo>
                  <a:pt x="184" y="358"/>
                </a:lnTo>
                <a:lnTo>
                  <a:pt x="187" y="361"/>
                </a:lnTo>
                <a:lnTo>
                  <a:pt x="187" y="361"/>
                </a:lnTo>
                <a:lnTo>
                  <a:pt x="188" y="362"/>
                </a:lnTo>
                <a:lnTo>
                  <a:pt x="190" y="364"/>
                </a:lnTo>
                <a:lnTo>
                  <a:pt x="194" y="365"/>
                </a:lnTo>
                <a:lnTo>
                  <a:pt x="202" y="384"/>
                </a:lnTo>
                <a:lnTo>
                  <a:pt x="203" y="399"/>
                </a:lnTo>
                <a:lnTo>
                  <a:pt x="203" y="399"/>
                </a:lnTo>
                <a:lnTo>
                  <a:pt x="203" y="414"/>
                </a:lnTo>
                <a:lnTo>
                  <a:pt x="203" y="435"/>
                </a:lnTo>
                <a:lnTo>
                  <a:pt x="203" y="435"/>
                </a:lnTo>
                <a:lnTo>
                  <a:pt x="206" y="440"/>
                </a:lnTo>
                <a:lnTo>
                  <a:pt x="208" y="443"/>
                </a:lnTo>
                <a:lnTo>
                  <a:pt x="212" y="447"/>
                </a:lnTo>
                <a:lnTo>
                  <a:pt x="260" y="483"/>
                </a:lnTo>
                <a:lnTo>
                  <a:pt x="260" y="483"/>
                </a:lnTo>
                <a:lnTo>
                  <a:pt x="229" y="540"/>
                </a:lnTo>
                <a:lnTo>
                  <a:pt x="229" y="540"/>
                </a:lnTo>
                <a:lnTo>
                  <a:pt x="226" y="546"/>
                </a:lnTo>
                <a:lnTo>
                  <a:pt x="225" y="549"/>
                </a:lnTo>
                <a:lnTo>
                  <a:pt x="225" y="553"/>
                </a:lnTo>
                <a:lnTo>
                  <a:pt x="225" y="553"/>
                </a:lnTo>
                <a:lnTo>
                  <a:pt x="230" y="560"/>
                </a:lnTo>
                <a:lnTo>
                  <a:pt x="240" y="572"/>
                </a:lnTo>
                <a:lnTo>
                  <a:pt x="254" y="590"/>
                </a:lnTo>
                <a:lnTo>
                  <a:pt x="208" y="675"/>
                </a:lnTo>
                <a:lnTo>
                  <a:pt x="208" y="675"/>
                </a:lnTo>
                <a:lnTo>
                  <a:pt x="205" y="675"/>
                </a:lnTo>
                <a:lnTo>
                  <a:pt x="200" y="676"/>
                </a:lnTo>
                <a:lnTo>
                  <a:pt x="200" y="676"/>
                </a:lnTo>
                <a:lnTo>
                  <a:pt x="199" y="681"/>
                </a:lnTo>
                <a:lnTo>
                  <a:pt x="200" y="688"/>
                </a:lnTo>
                <a:lnTo>
                  <a:pt x="200" y="698"/>
                </a:lnTo>
                <a:lnTo>
                  <a:pt x="206" y="712"/>
                </a:lnTo>
                <a:lnTo>
                  <a:pt x="203" y="715"/>
                </a:lnTo>
                <a:lnTo>
                  <a:pt x="203" y="715"/>
                </a:lnTo>
                <a:lnTo>
                  <a:pt x="199" y="713"/>
                </a:lnTo>
                <a:lnTo>
                  <a:pt x="185" y="711"/>
                </a:lnTo>
                <a:lnTo>
                  <a:pt x="177" y="710"/>
                </a:lnTo>
                <a:lnTo>
                  <a:pt x="168" y="711"/>
                </a:lnTo>
                <a:lnTo>
                  <a:pt x="161" y="713"/>
                </a:lnTo>
                <a:lnTo>
                  <a:pt x="159" y="716"/>
                </a:lnTo>
                <a:lnTo>
                  <a:pt x="155" y="718"/>
                </a:lnTo>
                <a:lnTo>
                  <a:pt x="155" y="718"/>
                </a:lnTo>
                <a:lnTo>
                  <a:pt x="150" y="725"/>
                </a:lnTo>
                <a:lnTo>
                  <a:pt x="148" y="733"/>
                </a:lnTo>
                <a:lnTo>
                  <a:pt x="147" y="740"/>
                </a:lnTo>
                <a:lnTo>
                  <a:pt x="146" y="747"/>
                </a:lnTo>
                <a:lnTo>
                  <a:pt x="146" y="753"/>
                </a:lnTo>
                <a:lnTo>
                  <a:pt x="147" y="760"/>
                </a:lnTo>
                <a:lnTo>
                  <a:pt x="149" y="765"/>
                </a:lnTo>
                <a:lnTo>
                  <a:pt x="152" y="769"/>
                </a:lnTo>
                <a:lnTo>
                  <a:pt x="152" y="769"/>
                </a:lnTo>
                <a:lnTo>
                  <a:pt x="156" y="775"/>
                </a:lnTo>
                <a:lnTo>
                  <a:pt x="162" y="779"/>
                </a:lnTo>
                <a:lnTo>
                  <a:pt x="168" y="782"/>
                </a:lnTo>
                <a:lnTo>
                  <a:pt x="168" y="782"/>
                </a:lnTo>
                <a:lnTo>
                  <a:pt x="168" y="789"/>
                </a:lnTo>
                <a:lnTo>
                  <a:pt x="168" y="797"/>
                </a:lnTo>
                <a:lnTo>
                  <a:pt x="171" y="806"/>
                </a:lnTo>
                <a:lnTo>
                  <a:pt x="174" y="815"/>
                </a:lnTo>
                <a:lnTo>
                  <a:pt x="178" y="820"/>
                </a:lnTo>
                <a:lnTo>
                  <a:pt x="182" y="823"/>
                </a:lnTo>
                <a:lnTo>
                  <a:pt x="185" y="826"/>
                </a:lnTo>
                <a:lnTo>
                  <a:pt x="191" y="828"/>
                </a:lnTo>
                <a:lnTo>
                  <a:pt x="197" y="829"/>
                </a:lnTo>
                <a:lnTo>
                  <a:pt x="203" y="830"/>
                </a:lnTo>
                <a:lnTo>
                  <a:pt x="203" y="830"/>
                </a:lnTo>
                <a:lnTo>
                  <a:pt x="211" y="829"/>
                </a:lnTo>
                <a:lnTo>
                  <a:pt x="217" y="829"/>
                </a:lnTo>
                <a:lnTo>
                  <a:pt x="228" y="824"/>
                </a:lnTo>
                <a:lnTo>
                  <a:pt x="236" y="820"/>
                </a:lnTo>
                <a:lnTo>
                  <a:pt x="241" y="814"/>
                </a:lnTo>
                <a:lnTo>
                  <a:pt x="244" y="806"/>
                </a:lnTo>
                <a:lnTo>
                  <a:pt x="247" y="800"/>
                </a:lnTo>
                <a:lnTo>
                  <a:pt x="248" y="794"/>
                </a:lnTo>
                <a:lnTo>
                  <a:pt x="248" y="791"/>
                </a:lnTo>
                <a:lnTo>
                  <a:pt x="248" y="791"/>
                </a:lnTo>
                <a:lnTo>
                  <a:pt x="247" y="783"/>
                </a:lnTo>
                <a:lnTo>
                  <a:pt x="246" y="779"/>
                </a:lnTo>
                <a:lnTo>
                  <a:pt x="243" y="774"/>
                </a:lnTo>
                <a:lnTo>
                  <a:pt x="243" y="774"/>
                </a:lnTo>
                <a:lnTo>
                  <a:pt x="252" y="768"/>
                </a:lnTo>
                <a:lnTo>
                  <a:pt x="256" y="763"/>
                </a:lnTo>
                <a:lnTo>
                  <a:pt x="258" y="760"/>
                </a:lnTo>
                <a:lnTo>
                  <a:pt x="259" y="758"/>
                </a:lnTo>
                <a:lnTo>
                  <a:pt x="259" y="758"/>
                </a:lnTo>
                <a:lnTo>
                  <a:pt x="256" y="754"/>
                </a:lnTo>
                <a:lnTo>
                  <a:pt x="253" y="751"/>
                </a:lnTo>
                <a:lnTo>
                  <a:pt x="249" y="748"/>
                </a:lnTo>
                <a:lnTo>
                  <a:pt x="248" y="746"/>
                </a:lnTo>
                <a:lnTo>
                  <a:pt x="248" y="746"/>
                </a:lnTo>
                <a:lnTo>
                  <a:pt x="247" y="733"/>
                </a:lnTo>
                <a:lnTo>
                  <a:pt x="246" y="721"/>
                </a:lnTo>
                <a:lnTo>
                  <a:pt x="246" y="721"/>
                </a:lnTo>
                <a:lnTo>
                  <a:pt x="248" y="717"/>
                </a:lnTo>
                <a:lnTo>
                  <a:pt x="252" y="710"/>
                </a:lnTo>
                <a:lnTo>
                  <a:pt x="259" y="700"/>
                </a:lnTo>
                <a:lnTo>
                  <a:pt x="262" y="709"/>
                </a:lnTo>
                <a:lnTo>
                  <a:pt x="259" y="727"/>
                </a:lnTo>
                <a:lnTo>
                  <a:pt x="259" y="727"/>
                </a:lnTo>
                <a:lnTo>
                  <a:pt x="261" y="729"/>
                </a:lnTo>
                <a:lnTo>
                  <a:pt x="270" y="736"/>
                </a:lnTo>
                <a:lnTo>
                  <a:pt x="285" y="744"/>
                </a:lnTo>
                <a:lnTo>
                  <a:pt x="295" y="748"/>
                </a:lnTo>
                <a:lnTo>
                  <a:pt x="307" y="752"/>
                </a:lnTo>
                <a:lnTo>
                  <a:pt x="307" y="752"/>
                </a:lnTo>
                <a:lnTo>
                  <a:pt x="320" y="756"/>
                </a:lnTo>
                <a:lnTo>
                  <a:pt x="335" y="757"/>
                </a:lnTo>
                <a:lnTo>
                  <a:pt x="349" y="757"/>
                </a:lnTo>
                <a:lnTo>
                  <a:pt x="363" y="757"/>
                </a:lnTo>
                <a:lnTo>
                  <a:pt x="384" y="756"/>
                </a:lnTo>
                <a:lnTo>
                  <a:pt x="393" y="754"/>
                </a:lnTo>
                <a:lnTo>
                  <a:pt x="393" y="754"/>
                </a:lnTo>
                <a:lnTo>
                  <a:pt x="394" y="758"/>
                </a:lnTo>
                <a:lnTo>
                  <a:pt x="396" y="765"/>
                </a:lnTo>
                <a:lnTo>
                  <a:pt x="401" y="774"/>
                </a:lnTo>
                <a:lnTo>
                  <a:pt x="404" y="779"/>
                </a:lnTo>
                <a:lnTo>
                  <a:pt x="408" y="782"/>
                </a:lnTo>
                <a:lnTo>
                  <a:pt x="408" y="782"/>
                </a:lnTo>
                <a:lnTo>
                  <a:pt x="413" y="785"/>
                </a:lnTo>
                <a:lnTo>
                  <a:pt x="418" y="787"/>
                </a:lnTo>
                <a:lnTo>
                  <a:pt x="429" y="791"/>
                </a:lnTo>
                <a:lnTo>
                  <a:pt x="440" y="792"/>
                </a:lnTo>
                <a:lnTo>
                  <a:pt x="440" y="792"/>
                </a:lnTo>
                <a:lnTo>
                  <a:pt x="440" y="800"/>
                </a:lnTo>
                <a:lnTo>
                  <a:pt x="440" y="809"/>
                </a:lnTo>
                <a:lnTo>
                  <a:pt x="442" y="818"/>
                </a:lnTo>
                <a:lnTo>
                  <a:pt x="447" y="828"/>
                </a:lnTo>
                <a:lnTo>
                  <a:pt x="451" y="833"/>
                </a:lnTo>
                <a:lnTo>
                  <a:pt x="455" y="836"/>
                </a:lnTo>
                <a:lnTo>
                  <a:pt x="460" y="840"/>
                </a:lnTo>
                <a:lnTo>
                  <a:pt x="466" y="842"/>
                </a:lnTo>
                <a:lnTo>
                  <a:pt x="474" y="845"/>
                </a:lnTo>
                <a:lnTo>
                  <a:pt x="482" y="845"/>
                </a:lnTo>
                <a:lnTo>
                  <a:pt x="482" y="845"/>
                </a:lnTo>
                <a:lnTo>
                  <a:pt x="490" y="844"/>
                </a:lnTo>
                <a:lnTo>
                  <a:pt x="496" y="842"/>
                </a:lnTo>
                <a:lnTo>
                  <a:pt x="502" y="840"/>
                </a:lnTo>
                <a:lnTo>
                  <a:pt x="507" y="836"/>
                </a:lnTo>
                <a:lnTo>
                  <a:pt x="511" y="832"/>
                </a:lnTo>
                <a:lnTo>
                  <a:pt x="513" y="828"/>
                </a:lnTo>
                <a:lnTo>
                  <a:pt x="516" y="823"/>
                </a:lnTo>
                <a:lnTo>
                  <a:pt x="517" y="817"/>
                </a:lnTo>
                <a:lnTo>
                  <a:pt x="517" y="807"/>
                </a:lnTo>
                <a:lnTo>
                  <a:pt x="517" y="799"/>
                </a:lnTo>
                <a:lnTo>
                  <a:pt x="516" y="791"/>
                </a:lnTo>
                <a:lnTo>
                  <a:pt x="530" y="777"/>
                </a:lnTo>
                <a:lnTo>
                  <a:pt x="517" y="760"/>
                </a:lnTo>
                <a:lnTo>
                  <a:pt x="519" y="735"/>
                </a:lnTo>
                <a:lnTo>
                  <a:pt x="480" y="727"/>
                </a:lnTo>
                <a:lnTo>
                  <a:pt x="480" y="727"/>
                </a:lnTo>
                <a:lnTo>
                  <a:pt x="472" y="722"/>
                </a:lnTo>
                <a:lnTo>
                  <a:pt x="457" y="709"/>
                </a:lnTo>
                <a:lnTo>
                  <a:pt x="447" y="701"/>
                </a:lnTo>
                <a:lnTo>
                  <a:pt x="439" y="692"/>
                </a:lnTo>
                <a:lnTo>
                  <a:pt x="430" y="683"/>
                </a:lnTo>
                <a:lnTo>
                  <a:pt x="425" y="675"/>
                </a:lnTo>
                <a:lnTo>
                  <a:pt x="425" y="675"/>
                </a:lnTo>
                <a:lnTo>
                  <a:pt x="420" y="666"/>
                </a:lnTo>
                <a:lnTo>
                  <a:pt x="418" y="657"/>
                </a:lnTo>
                <a:lnTo>
                  <a:pt x="413" y="639"/>
                </a:lnTo>
                <a:lnTo>
                  <a:pt x="411" y="625"/>
                </a:lnTo>
                <a:lnTo>
                  <a:pt x="410" y="619"/>
                </a:lnTo>
                <a:lnTo>
                  <a:pt x="410" y="619"/>
                </a:lnTo>
                <a:lnTo>
                  <a:pt x="413" y="621"/>
                </a:lnTo>
                <a:lnTo>
                  <a:pt x="416" y="621"/>
                </a:lnTo>
                <a:lnTo>
                  <a:pt x="418" y="618"/>
                </a:lnTo>
                <a:lnTo>
                  <a:pt x="418" y="618"/>
                </a:lnTo>
                <a:lnTo>
                  <a:pt x="422" y="612"/>
                </a:lnTo>
                <a:lnTo>
                  <a:pt x="423" y="610"/>
                </a:lnTo>
                <a:lnTo>
                  <a:pt x="420" y="601"/>
                </a:lnTo>
                <a:lnTo>
                  <a:pt x="471" y="596"/>
                </a:lnTo>
                <a:lnTo>
                  <a:pt x="471" y="610"/>
                </a:lnTo>
                <a:lnTo>
                  <a:pt x="471" y="610"/>
                </a:lnTo>
                <a:lnTo>
                  <a:pt x="472" y="612"/>
                </a:lnTo>
                <a:lnTo>
                  <a:pt x="474" y="614"/>
                </a:lnTo>
                <a:lnTo>
                  <a:pt x="477" y="616"/>
                </a:lnTo>
                <a:lnTo>
                  <a:pt x="477" y="616"/>
                </a:lnTo>
                <a:lnTo>
                  <a:pt x="482" y="614"/>
                </a:lnTo>
                <a:lnTo>
                  <a:pt x="484" y="612"/>
                </a:lnTo>
                <a:lnTo>
                  <a:pt x="486" y="610"/>
                </a:lnTo>
                <a:lnTo>
                  <a:pt x="486" y="594"/>
                </a:lnTo>
                <a:lnTo>
                  <a:pt x="486" y="594"/>
                </a:lnTo>
                <a:lnTo>
                  <a:pt x="509" y="594"/>
                </a:lnTo>
                <a:lnTo>
                  <a:pt x="527" y="593"/>
                </a:lnTo>
                <a:lnTo>
                  <a:pt x="539" y="590"/>
                </a:lnTo>
                <a:lnTo>
                  <a:pt x="539" y="590"/>
                </a:lnTo>
                <a:lnTo>
                  <a:pt x="565" y="581"/>
                </a:lnTo>
                <a:lnTo>
                  <a:pt x="578" y="576"/>
                </a:lnTo>
                <a:lnTo>
                  <a:pt x="584" y="573"/>
                </a:lnTo>
                <a:lnTo>
                  <a:pt x="584" y="573"/>
                </a:lnTo>
                <a:lnTo>
                  <a:pt x="593" y="560"/>
                </a:lnTo>
                <a:lnTo>
                  <a:pt x="599" y="547"/>
                </a:lnTo>
                <a:lnTo>
                  <a:pt x="606" y="531"/>
                </a:lnTo>
                <a:lnTo>
                  <a:pt x="606" y="531"/>
                </a:lnTo>
                <a:lnTo>
                  <a:pt x="609" y="522"/>
                </a:lnTo>
                <a:lnTo>
                  <a:pt x="610" y="512"/>
                </a:lnTo>
                <a:lnTo>
                  <a:pt x="611" y="490"/>
                </a:lnTo>
                <a:lnTo>
                  <a:pt x="610" y="464"/>
                </a:lnTo>
                <a:lnTo>
                  <a:pt x="610" y="464"/>
                </a:lnTo>
                <a:lnTo>
                  <a:pt x="612" y="446"/>
                </a:lnTo>
                <a:lnTo>
                  <a:pt x="612" y="446"/>
                </a:lnTo>
                <a:lnTo>
                  <a:pt x="607" y="435"/>
                </a:lnTo>
                <a:lnTo>
                  <a:pt x="598" y="414"/>
                </a:lnTo>
                <a:lnTo>
                  <a:pt x="583" y="386"/>
                </a:lnTo>
                <a:lnTo>
                  <a:pt x="587" y="376"/>
                </a:lnTo>
                <a:lnTo>
                  <a:pt x="587" y="376"/>
                </a:lnTo>
                <a:lnTo>
                  <a:pt x="580" y="371"/>
                </a:lnTo>
                <a:lnTo>
                  <a:pt x="566" y="361"/>
                </a:lnTo>
                <a:lnTo>
                  <a:pt x="566" y="361"/>
                </a:lnTo>
                <a:lnTo>
                  <a:pt x="551" y="352"/>
                </a:lnTo>
                <a:lnTo>
                  <a:pt x="541" y="344"/>
                </a:lnTo>
                <a:lnTo>
                  <a:pt x="541" y="344"/>
                </a:lnTo>
                <a:lnTo>
                  <a:pt x="531" y="342"/>
                </a:lnTo>
                <a:lnTo>
                  <a:pt x="513" y="338"/>
                </a:lnTo>
                <a:lnTo>
                  <a:pt x="488" y="333"/>
                </a:lnTo>
                <a:lnTo>
                  <a:pt x="477" y="331"/>
                </a:lnTo>
                <a:lnTo>
                  <a:pt x="452" y="331"/>
                </a:lnTo>
                <a:lnTo>
                  <a:pt x="392" y="348"/>
                </a:lnTo>
                <a:lnTo>
                  <a:pt x="378" y="359"/>
                </a:lnTo>
                <a:lnTo>
                  <a:pt x="378" y="359"/>
                </a:lnTo>
                <a:lnTo>
                  <a:pt x="373" y="365"/>
                </a:lnTo>
                <a:lnTo>
                  <a:pt x="361" y="376"/>
                </a:lnTo>
                <a:lnTo>
                  <a:pt x="361" y="376"/>
                </a:lnTo>
                <a:lnTo>
                  <a:pt x="344" y="389"/>
                </a:lnTo>
                <a:lnTo>
                  <a:pt x="344" y="389"/>
                </a:lnTo>
                <a:lnTo>
                  <a:pt x="344" y="390"/>
                </a:lnTo>
                <a:lnTo>
                  <a:pt x="344" y="396"/>
                </a:lnTo>
                <a:lnTo>
                  <a:pt x="341" y="405"/>
                </a:lnTo>
                <a:lnTo>
                  <a:pt x="338" y="409"/>
                </a:lnTo>
                <a:lnTo>
                  <a:pt x="335" y="413"/>
                </a:lnTo>
                <a:lnTo>
                  <a:pt x="335" y="413"/>
                </a:lnTo>
                <a:lnTo>
                  <a:pt x="319" y="429"/>
                </a:lnTo>
                <a:lnTo>
                  <a:pt x="314" y="432"/>
                </a:lnTo>
                <a:lnTo>
                  <a:pt x="313" y="435"/>
                </a:lnTo>
                <a:lnTo>
                  <a:pt x="313" y="435"/>
                </a:lnTo>
                <a:lnTo>
                  <a:pt x="313" y="436"/>
                </a:lnTo>
                <a:lnTo>
                  <a:pt x="311" y="438"/>
                </a:lnTo>
                <a:lnTo>
                  <a:pt x="311" y="442"/>
                </a:lnTo>
                <a:lnTo>
                  <a:pt x="311" y="446"/>
                </a:lnTo>
                <a:lnTo>
                  <a:pt x="311" y="446"/>
                </a:lnTo>
                <a:lnTo>
                  <a:pt x="316" y="452"/>
                </a:lnTo>
                <a:lnTo>
                  <a:pt x="305" y="477"/>
                </a:lnTo>
                <a:lnTo>
                  <a:pt x="305" y="477"/>
                </a:lnTo>
                <a:lnTo>
                  <a:pt x="303" y="470"/>
                </a:lnTo>
                <a:lnTo>
                  <a:pt x="300" y="465"/>
                </a:lnTo>
                <a:lnTo>
                  <a:pt x="299" y="462"/>
                </a:lnTo>
                <a:lnTo>
                  <a:pt x="296" y="462"/>
                </a:lnTo>
                <a:lnTo>
                  <a:pt x="296" y="462"/>
                </a:lnTo>
                <a:lnTo>
                  <a:pt x="290" y="461"/>
                </a:lnTo>
                <a:lnTo>
                  <a:pt x="284" y="462"/>
                </a:lnTo>
                <a:lnTo>
                  <a:pt x="277" y="464"/>
                </a:lnTo>
                <a:lnTo>
                  <a:pt x="223" y="420"/>
                </a:lnTo>
                <a:lnTo>
                  <a:pt x="223" y="420"/>
                </a:lnTo>
                <a:lnTo>
                  <a:pt x="220" y="401"/>
                </a:lnTo>
                <a:lnTo>
                  <a:pt x="220" y="401"/>
                </a:lnTo>
                <a:lnTo>
                  <a:pt x="221" y="399"/>
                </a:lnTo>
                <a:lnTo>
                  <a:pt x="223" y="396"/>
                </a:lnTo>
                <a:lnTo>
                  <a:pt x="223" y="395"/>
                </a:lnTo>
                <a:lnTo>
                  <a:pt x="223" y="395"/>
                </a:lnTo>
                <a:lnTo>
                  <a:pt x="223" y="393"/>
                </a:lnTo>
                <a:lnTo>
                  <a:pt x="224" y="391"/>
                </a:lnTo>
                <a:lnTo>
                  <a:pt x="225" y="388"/>
                </a:lnTo>
                <a:lnTo>
                  <a:pt x="228" y="382"/>
                </a:lnTo>
                <a:lnTo>
                  <a:pt x="228" y="382"/>
                </a:lnTo>
                <a:lnTo>
                  <a:pt x="228" y="378"/>
                </a:lnTo>
                <a:lnTo>
                  <a:pt x="226" y="373"/>
                </a:lnTo>
                <a:lnTo>
                  <a:pt x="223" y="365"/>
                </a:lnTo>
                <a:lnTo>
                  <a:pt x="217" y="355"/>
                </a:lnTo>
                <a:lnTo>
                  <a:pt x="217" y="355"/>
                </a:lnTo>
                <a:lnTo>
                  <a:pt x="223" y="354"/>
                </a:lnTo>
                <a:lnTo>
                  <a:pt x="226" y="353"/>
                </a:lnTo>
                <a:lnTo>
                  <a:pt x="229" y="350"/>
                </a:lnTo>
                <a:lnTo>
                  <a:pt x="229" y="350"/>
                </a:lnTo>
                <a:lnTo>
                  <a:pt x="231" y="343"/>
                </a:lnTo>
                <a:lnTo>
                  <a:pt x="230" y="339"/>
                </a:lnTo>
                <a:lnTo>
                  <a:pt x="229" y="336"/>
                </a:lnTo>
                <a:lnTo>
                  <a:pt x="229" y="336"/>
                </a:lnTo>
                <a:lnTo>
                  <a:pt x="226" y="333"/>
                </a:lnTo>
                <a:lnTo>
                  <a:pt x="223" y="332"/>
                </a:lnTo>
                <a:lnTo>
                  <a:pt x="219" y="331"/>
                </a:lnTo>
                <a:lnTo>
                  <a:pt x="219" y="331"/>
                </a:lnTo>
                <a:lnTo>
                  <a:pt x="207" y="332"/>
                </a:lnTo>
                <a:lnTo>
                  <a:pt x="197" y="333"/>
                </a:lnTo>
                <a:lnTo>
                  <a:pt x="197" y="333"/>
                </a:lnTo>
                <a:lnTo>
                  <a:pt x="201" y="327"/>
                </a:lnTo>
                <a:lnTo>
                  <a:pt x="203" y="319"/>
                </a:lnTo>
                <a:lnTo>
                  <a:pt x="203" y="319"/>
                </a:lnTo>
                <a:lnTo>
                  <a:pt x="208" y="304"/>
                </a:lnTo>
                <a:lnTo>
                  <a:pt x="208" y="304"/>
                </a:lnTo>
                <a:lnTo>
                  <a:pt x="242" y="317"/>
                </a:lnTo>
                <a:lnTo>
                  <a:pt x="242" y="317"/>
                </a:lnTo>
                <a:lnTo>
                  <a:pt x="253" y="320"/>
                </a:lnTo>
                <a:lnTo>
                  <a:pt x="260" y="323"/>
                </a:lnTo>
                <a:lnTo>
                  <a:pt x="262" y="323"/>
                </a:lnTo>
                <a:lnTo>
                  <a:pt x="262" y="323"/>
                </a:lnTo>
                <a:lnTo>
                  <a:pt x="270" y="324"/>
                </a:lnTo>
                <a:lnTo>
                  <a:pt x="283" y="327"/>
                </a:lnTo>
                <a:lnTo>
                  <a:pt x="302" y="333"/>
                </a:lnTo>
                <a:lnTo>
                  <a:pt x="302" y="333"/>
                </a:lnTo>
                <a:lnTo>
                  <a:pt x="312" y="345"/>
                </a:lnTo>
                <a:lnTo>
                  <a:pt x="319" y="354"/>
                </a:lnTo>
                <a:lnTo>
                  <a:pt x="323" y="356"/>
                </a:lnTo>
                <a:lnTo>
                  <a:pt x="326" y="359"/>
                </a:lnTo>
                <a:lnTo>
                  <a:pt x="326" y="359"/>
                </a:lnTo>
                <a:lnTo>
                  <a:pt x="331" y="360"/>
                </a:lnTo>
                <a:lnTo>
                  <a:pt x="337" y="361"/>
                </a:lnTo>
                <a:lnTo>
                  <a:pt x="341" y="361"/>
                </a:lnTo>
                <a:lnTo>
                  <a:pt x="343" y="361"/>
                </a:lnTo>
                <a:lnTo>
                  <a:pt x="343" y="361"/>
                </a:lnTo>
                <a:lnTo>
                  <a:pt x="348" y="364"/>
                </a:lnTo>
                <a:lnTo>
                  <a:pt x="352" y="365"/>
                </a:lnTo>
                <a:lnTo>
                  <a:pt x="355" y="365"/>
                </a:lnTo>
                <a:lnTo>
                  <a:pt x="355" y="365"/>
                </a:lnTo>
                <a:lnTo>
                  <a:pt x="358" y="365"/>
                </a:lnTo>
                <a:lnTo>
                  <a:pt x="360" y="366"/>
                </a:lnTo>
                <a:lnTo>
                  <a:pt x="363" y="366"/>
                </a:lnTo>
                <a:lnTo>
                  <a:pt x="364" y="364"/>
                </a:lnTo>
                <a:lnTo>
                  <a:pt x="364" y="364"/>
                </a:lnTo>
                <a:lnTo>
                  <a:pt x="365" y="361"/>
                </a:lnTo>
                <a:lnTo>
                  <a:pt x="366" y="360"/>
                </a:lnTo>
                <a:lnTo>
                  <a:pt x="370" y="360"/>
                </a:lnTo>
                <a:lnTo>
                  <a:pt x="372" y="359"/>
                </a:lnTo>
                <a:lnTo>
                  <a:pt x="372" y="359"/>
                </a:lnTo>
                <a:lnTo>
                  <a:pt x="372" y="356"/>
                </a:lnTo>
                <a:lnTo>
                  <a:pt x="372" y="356"/>
                </a:lnTo>
                <a:lnTo>
                  <a:pt x="367" y="350"/>
                </a:lnTo>
                <a:lnTo>
                  <a:pt x="360" y="343"/>
                </a:lnTo>
                <a:lnTo>
                  <a:pt x="352" y="333"/>
                </a:lnTo>
                <a:lnTo>
                  <a:pt x="352" y="333"/>
                </a:lnTo>
                <a:lnTo>
                  <a:pt x="360" y="337"/>
                </a:lnTo>
                <a:lnTo>
                  <a:pt x="366" y="338"/>
                </a:lnTo>
                <a:lnTo>
                  <a:pt x="369" y="338"/>
                </a:lnTo>
                <a:lnTo>
                  <a:pt x="370" y="338"/>
                </a:lnTo>
                <a:lnTo>
                  <a:pt x="370" y="338"/>
                </a:lnTo>
                <a:lnTo>
                  <a:pt x="370" y="337"/>
                </a:lnTo>
                <a:lnTo>
                  <a:pt x="369" y="335"/>
                </a:lnTo>
                <a:lnTo>
                  <a:pt x="364" y="330"/>
                </a:lnTo>
                <a:lnTo>
                  <a:pt x="357" y="324"/>
                </a:lnTo>
                <a:lnTo>
                  <a:pt x="349" y="321"/>
                </a:lnTo>
                <a:lnTo>
                  <a:pt x="349" y="321"/>
                </a:lnTo>
                <a:lnTo>
                  <a:pt x="340" y="319"/>
                </a:lnTo>
                <a:lnTo>
                  <a:pt x="330" y="319"/>
                </a:lnTo>
                <a:lnTo>
                  <a:pt x="318" y="319"/>
                </a:lnTo>
                <a:lnTo>
                  <a:pt x="318" y="319"/>
                </a:lnTo>
                <a:lnTo>
                  <a:pt x="299" y="312"/>
                </a:lnTo>
                <a:lnTo>
                  <a:pt x="279" y="304"/>
                </a:lnTo>
                <a:lnTo>
                  <a:pt x="279" y="304"/>
                </a:lnTo>
                <a:lnTo>
                  <a:pt x="281" y="302"/>
                </a:lnTo>
                <a:lnTo>
                  <a:pt x="279" y="300"/>
                </a:lnTo>
                <a:lnTo>
                  <a:pt x="277" y="298"/>
                </a:lnTo>
                <a:lnTo>
                  <a:pt x="277" y="298"/>
                </a:lnTo>
                <a:lnTo>
                  <a:pt x="229" y="271"/>
                </a:lnTo>
                <a:lnTo>
                  <a:pt x="217" y="260"/>
                </a:lnTo>
                <a:lnTo>
                  <a:pt x="208" y="245"/>
                </a:lnTo>
                <a:lnTo>
                  <a:pt x="208" y="245"/>
                </a:lnTo>
                <a:lnTo>
                  <a:pt x="203" y="235"/>
                </a:lnTo>
                <a:lnTo>
                  <a:pt x="199" y="219"/>
                </a:lnTo>
                <a:lnTo>
                  <a:pt x="194" y="195"/>
                </a:lnTo>
                <a:lnTo>
                  <a:pt x="194" y="195"/>
                </a:lnTo>
                <a:lnTo>
                  <a:pt x="189" y="178"/>
                </a:lnTo>
                <a:lnTo>
                  <a:pt x="187" y="168"/>
                </a:lnTo>
                <a:lnTo>
                  <a:pt x="185" y="163"/>
                </a:lnTo>
                <a:lnTo>
                  <a:pt x="185" y="163"/>
                </a:lnTo>
                <a:lnTo>
                  <a:pt x="183" y="160"/>
                </a:lnTo>
                <a:lnTo>
                  <a:pt x="180" y="155"/>
                </a:lnTo>
                <a:lnTo>
                  <a:pt x="177" y="149"/>
                </a:lnTo>
                <a:lnTo>
                  <a:pt x="177" y="149"/>
                </a:lnTo>
                <a:lnTo>
                  <a:pt x="173" y="142"/>
                </a:lnTo>
                <a:lnTo>
                  <a:pt x="172" y="138"/>
                </a:lnTo>
                <a:lnTo>
                  <a:pt x="172" y="136"/>
                </a:lnTo>
                <a:lnTo>
                  <a:pt x="172" y="133"/>
                </a:lnTo>
                <a:lnTo>
                  <a:pt x="172" y="133"/>
                </a:lnTo>
                <a:lnTo>
                  <a:pt x="173" y="132"/>
                </a:lnTo>
                <a:lnTo>
                  <a:pt x="176" y="130"/>
                </a:lnTo>
                <a:lnTo>
                  <a:pt x="180" y="125"/>
                </a:lnTo>
                <a:lnTo>
                  <a:pt x="180" y="125"/>
                </a:lnTo>
                <a:lnTo>
                  <a:pt x="187" y="128"/>
                </a:lnTo>
                <a:lnTo>
                  <a:pt x="193" y="131"/>
                </a:lnTo>
                <a:lnTo>
                  <a:pt x="197" y="132"/>
                </a:lnTo>
                <a:lnTo>
                  <a:pt x="197" y="132"/>
                </a:lnTo>
                <a:lnTo>
                  <a:pt x="200" y="131"/>
                </a:lnTo>
                <a:lnTo>
                  <a:pt x="202" y="130"/>
                </a:lnTo>
                <a:lnTo>
                  <a:pt x="207" y="125"/>
                </a:lnTo>
                <a:lnTo>
                  <a:pt x="212" y="119"/>
                </a:lnTo>
                <a:lnTo>
                  <a:pt x="214" y="115"/>
                </a:lnTo>
                <a:lnTo>
                  <a:pt x="214" y="115"/>
                </a:lnTo>
                <a:lnTo>
                  <a:pt x="217" y="111"/>
                </a:lnTo>
                <a:lnTo>
                  <a:pt x="218" y="110"/>
                </a:lnTo>
                <a:lnTo>
                  <a:pt x="220" y="109"/>
                </a:lnTo>
                <a:lnTo>
                  <a:pt x="220" y="109"/>
                </a:lnTo>
                <a:lnTo>
                  <a:pt x="223" y="108"/>
                </a:lnTo>
                <a:lnTo>
                  <a:pt x="226" y="108"/>
                </a:lnTo>
                <a:lnTo>
                  <a:pt x="230" y="108"/>
                </a:lnTo>
                <a:lnTo>
                  <a:pt x="231" y="107"/>
                </a:lnTo>
                <a:lnTo>
                  <a:pt x="231" y="107"/>
                </a:lnTo>
                <a:lnTo>
                  <a:pt x="231" y="107"/>
                </a:lnTo>
                <a:lnTo>
                  <a:pt x="229" y="98"/>
                </a:lnTo>
                <a:lnTo>
                  <a:pt x="229" y="92"/>
                </a:lnTo>
                <a:lnTo>
                  <a:pt x="229" y="87"/>
                </a:lnTo>
                <a:lnTo>
                  <a:pt x="229" y="87"/>
                </a:lnTo>
                <a:lnTo>
                  <a:pt x="236" y="74"/>
                </a:lnTo>
                <a:lnTo>
                  <a:pt x="240" y="67"/>
                </a:lnTo>
                <a:lnTo>
                  <a:pt x="242" y="62"/>
                </a:lnTo>
                <a:lnTo>
                  <a:pt x="242" y="62"/>
                </a:lnTo>
                <a:lnTo>
                  <a:pt x="242" y="54"/>
                </a:lnTo>
                <a:lnTo>
                  <a:pt x="242" y="50"/>
                </a:lnTo>
                <a:lnTo>
                  <a:pt x="248" y="51"/>
                </a:lnTo>
                <a:lnTo>
                  <a:pt x="240" y="34"/>
                </a:lnTo>
                <a:lnTo>
                  <a:pt x="240" y="34"/>
                </a:lnTo>
                <a:lnTo>
                  <a:pt x="242" y="34"/>
                </a:lnTo>
                <a:lnTo>
                  <a:pt x="243" y="34"/>
                </a:lnTo>
                <a:lnTo>
                  <a:pt x="243" y="33"/>
                </a:lnTo>
                <a:lnTo>
                  <a:pt x="243" y="33"/>
                </a:lnTo>
                <a:lnTo>
                  <a:pt x="241" y="31"/>
                </a:lnTo>
                <a:lnTo>
                  <a:pt x="236" y="28"/>
                </a:lnTo>
                <a:lnTo>
                  <a:pt x="229" y="25"/>
                </a:lnTo>
                <a:lnTo>
                  <a:pt x="229" y="25"/>
                </a:lnTo>
                <a:lnTo>
                  <a:pt x="229" y="19"/>
                </a:lnTo>
                <a:lnTo>
                  <a:pt x="228" y="16"/>
                </a:lnTo>
                <a:lnTo>
                  <a:pt x="228" y="14"/>
                </a:lnTo>
                <a:lnTo>
                  <a:pt x="228" y="14"/>
                </a:lnTo>
                <a:lnTo>
                  <a:pt x="217" y="8"/>
                </a:lnTo>
                <a:lnTo>
                  <a:pt x="209" y="4"/>
                </a:lnTo>
                <a:lnTo>
                  <a:pt x="206" y="3"/>
                </a:lnTo>
                <a:lnTo>
                  <a:pt x="206" y="3"/>
                </a:lnTo>
                <a:lnTo>
                  <a:pt x="206" y="3"/>
                </a:lnTo>
                <a:lnTo>
                  <a:pt x="205" y="3"/>
                </a:lnTo>
                <a:lnTo>
                  <a:pt x="197" y="2"/>
                </a:lnTo>
                <a:lnTo>
                  <a:pt x="197" y="2"/>
                </a:lnTo>
                <a:lnTo>
                  <a:pt x="190" y="0"/>
                </a:lnTo>
                <a:lnTo>
                  <a:pt x="187" y="0"/>
                </a:lnTo>
                <a:lnTo>
                  <a:pt x="183" y="2"/>
                </a:lnTo>
                <a:lnTo>
                  <a:pt x="183" y="2"/>
                </a:lnTo>
                <a:close/>
                <a:moveTo>
                  <a:pt x="322" y="454"/>
                </a:moveTo>
                <a:lnTo>
                  <a:pt x="322" y="454"/>
                </a:lnTo>
                <a:lnTo>
                  <a:pt x="358" y="469"/>
                </a:lnTo>
                <a:lnTo>
                  <a:pt x="358" y="469"/>
                </a:lnTo>
                <a:lnTo>
                  <a:pt x="384" y="479"/>
                </a:lnTo>
                <a:lnTo>
                  <a:pt x="400" y="485"/>
                </a:lnTo>
                <a:lnTo>
                  <a:pt x="400" y="485"/>
                </a:lnTo>
                <a:lnTo>
                  <a:pt x="322" y="487"/>
                </a:lnTo>
                <a:lnTo>
                  <a:pt x="318" y="483"/>
                </a:lnTo>
                <a:lnTo>
                  <a:pt x="322" y="454"/>
                </a:lnTo>
                <a:close/>
                <a:moveTo>
                  <a:pt x="269" y="601"/>
                </a:moveTo>
                <a:lnTo>
                  <a:pt x="273" y="647"/>
                </a:lnTo>
                <a:lnTo>
                  <a:pt x="265" y="652"/>
                </a:lnTo>
                <a:lnTo>
                  <a:pt x="265" y="652"/>
                </a:lnTo>
                <a:lnTo>
                  <a:pt x="264" y="647"/>
                </a:lnTo>
                <a:lnTo>
                  <a:pt x="260" y="641"/>
                </a:lnTo>
                <a:lnTo>
                  <a:pt x="260" y="641"/>
                </a:lnTo>
                <a:lnTo>
                  <a:pt x="259" y="641"/>
                </a:lnTo>
                <a:lnTo>
                  <a:pt x="258" y="643"/>
                </a:lnTo>
                <a:lnTo>
                  <a:pt x="252" y="651"/>
                </a:lnTo>
                <a:lnTo>
                  <a:pt x="243" y="662"/>
                </a:lnTo>
                <a:lnTo>
                  <a:pt x="236" y="653"/>
                </a:lnTo>
                <a:lnTo>
                  <a:pt x="269" y="601"/>
                </a:lnTo>
                <a:close/>
                <a:moveTo>
                  <a:pt x="488" y="746"/>
                </a:moveTo>
                <a:lnTo>
                  <a:pt x="502" y="774"/>
                </a:lnTo>
                <a:lnTo>
                  <a:pt x="496" y="775"/>
                </a:lnTo>
                <a:lnTo>
                  <a:pt x="496" y="775"/>
                </a:lnTo>
                <a:lnTo>
                  <a:pt x="492" y="774"/>
                </a:lnTo>
                <a:lnTo>
                  <a:pt x="477" y="771"/>
                </a:lnTo>
                <a:lnTo>
                  <a:pt x="477" y="771"/>
                </a:lnTo>
                <a:lnTo>
                  <a:pt x="469" y="770"/>
                </a:lnTo>
                <a:lnTo>
                  <a:pt x="463" y="770"/>
                </a:lnTo>
                <a:lnTo>
                  <a:pt x="459" y="771"/>
                </a:lnTo>
                <a:lnTo>
                  <a:pt x="459" y="771"/>
                </a:lnTo>
                <a:lnTo>
                  <a:pt x="464" y="768"/>
                </a:lnTo>
                <a:lnTo>
                  <a:pt x="469" y="765"/>
                </a:lnTo>
                <a:lnTo>
                  <a:pt x="471" y="763"/>
                </a:lnTo>
                <a:lnTo>
                  <a:pt x="471" y="763"/>
                </a:lnTo>
                <a:lnTo>
                  <a:pt x="476" y="757"/>
                </a:lnTo>
                <a:lnTo>
                  <a:pt x="488" y="746"/>
                </a:lnTo>
                <a:close/>
                <a:moveTo>
                  <a:pt x="234" y="672"/>
                </a:moveTo>
                <a:lnTo>
                  <a:pt x="246" y="695"/>
                </a:lnTo>
                <a:lnTo>
                  <a:pt x="246" y="695"/>
                </a:lnTo>
                <a:lnTo>
                  <a:pt x="240" y="704"/>
                </a:lnTo>
                <a:lnTo>
                  <a:pt x="240" y="704"/>
                </a:lnTo>
                <a:lnTo>
                  <a:pt x="236" y="710"/>
                </a:lnTo>
                <a:lnTo>
                  <a:pt x="234" y="715"/>
                </a:lnTo>
                <a:lnTo>
                  <a:pt x="234" y="715"/>
                </a:lnTo>
                <a:lnTo>
                  <a:pt x="231" y="713"/>
                </a:lnTo>
                <a:lnTo>
                  <a:pt x="228" y="709"/>
                </a:lnTo>
                <a:lnTo>
                  <a:pt x="223" y="701"/>
                </a:lnTo>
                <a:lnTo>
                  <a:pt x="220" y="692"/>
                </a:lnTo>
                <a:lnTo>
                  <a:pt x="225" y="672"/>
                </a:lnTo>
                <a:lnTo>
                  <a:pt x="234" y="672"/>
                </a:lnTo>
                <a:close/>
                <a:moveTo>
                  <a:pt x="225" y="746"/>
                </a:moveTo>
                <a:lnTo>
                  <a:pt x="234" y="757"/>
                </a:lnTo>
                <a:lnTo>
                  <a:pt x="220" y="757"/>
                </a:lnTo>
                <a:lnTo>
                  <a:pt x="225" y="74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5">
            <a:extLst>
              <a:ext uri="{FF2B5EF4-FFF2-40B4-BE49-F238E27FC236}">
                <a16:creationId xmlns:a16="http://schemas.microsoft.com/office/drawing/2014/main" id="{A726EFE9-38AA-4913-994A-34514B49FE2D}"/>
              </a:ext>
            </a:extLst>
          </p:cNvPr>
          <p:cNvSpPr>
            <a:spLocks noEditPoints="1"/>
          </p:cNvSpPr>
          <p:nvPr/>
        </p:nvSpPr>
        <p:spPr bwMode="auto">
          <a:xfrm>
            <a:off x="4347087" y="827853"/>
            <a:ext cx="1145973" cy="1600105"/>
          </a:xfrm>
          <a:custGeom>
            <a:avLst/>
            <a:gdLst>
              <a:gd name="T0" fmla="*/ 377 w 646"/>
              <a:gd name="T1" fmla="*/ 51 h 902"/>
              <a:gd name="T2" fmla="*/ 377 w 646"/>
              <a:gd name="T3" fmla="*/ 94 h 902"/>
              <a:gd name="T4" fmla="*/ 399 w 646"/>
              <a:gd name="T5" fmla="*/ 141 h 902"/>
              <a:gd name="T6" fmla="*/ 375 w 646"/>
              <a:gd name="T7" fmla="*/ 281 h 902"/>
              <a:gd name="T8" fmla="*/ 260 w 646"/>
              <a:gd name="T9" fmla="*/ 395 h 902"/>
              <a:gd name="T10" fmla="*/ 275 w 646"/>
              <a:gd name="T11" fmla="*/ 423 h 902"/>
              <a:gd name="T12" fmla="*/ 89 w 646"/>
              <a:gd name="T13" fmla="*/ 423 h 902"/>
              <a:gd name="T14" fmla="*/ 127 w 646"/>
              <a:gd name="T15" fmla="*/ 562 h 902"/>
              <a:gd name="T16" fmla="*/ 108 w 646"/>
              <a:gd name="T17" fmla="*/ 630 h 902"/>
              <a:gd name="T18" fmla="*/ 63 w 646"/>
              <a:gd name="T19" fmla="*/ 677 h 902"/>
              <a:gd name="T20" fmla="*/ 18 w 646"/>
              <a:gd name="T21" fmla="*/ 791 h 902"/>
              <a:gd name="T22" fmla="*/ 4 w 646"/>
              <a:gd name="T23" fmla="*/ 836 h 902"/>
              <a:gd name="T24" fmla="*/ 41 w 646"/>
              <a:gd name="T25" fmla="*/ 834 h 902"/>
              <a:gd name="T26" fmla="*/ 70 w 646"/>
              <a:gd name="T27" fmla="*/ 809 h 902"/>
              <a:gd name="T28" fmla="*/ 34 w 646"/>
              <a:gd name="T29" fmla="*/ 793 h 902"/>
              <a:gd name="T30" fmla="*/ 119 w 646"/>
              <a:gd name="T31" fmla="*/ 761 h 902"/>
              <a:gd name="T32" fmla="*/ 139 w 646"/>
              <a:gd name="T33" fmla="*/ 807 h 902"/>
              <a:gd name="T34" fmla="*/ 183 w 646"/>
              <a:gd name="T35" fmla="*/ 828 h 902"/>
              <a:gd name="T36" fmla="*/ 184 w 646"/>
              <a:gd name="T37" fmla="*/ 888 h 902"/>
              <a:gd name="T38" fmla="*/ 228 w 646"/>
              <a:gd name="T39" fmla="*/ 870 h 902"/>
              <a:gd name="T40" fmla="*/ 247 w 646"/>
              <a:gd name="T41" fmla="*/ 807 h 902"/>
              <a:gd name="T42" fmla="*/ 275 w 646"/>
              <a:gd name="T43" fmla="*/ 829 h 902"/>
              <a:gd name="T44" fmla="*/ 322 w 646"/>
              <a:gd name="T45" fmla="*/ 834 h 902"/>
              <a:gd name="T46" fmla="*/ 323 w 646"/>
              <a:gd name="T47" fmla="*/ 783 h 902"/>
              <a:gd name="T48" fmla="*/ 320 w 646"/>
              <a:gd name="T49" fmla="*/ 706 h 902"/>
              <a:gd name="T50" fmla="*/ 341 w 646"/>
              <a:gd name="T51" fmla="*/ 614 h 902"/>
              <a:gd name="T52" fmla="*/ 393 w 646"/>
              <a:gd name="T53" fmla="*/ 434 h 902"/>
              <a:gd name="T54" fmla="*/ 390 w 646"/>
              <a:gd name="T55" fmla="*/ 478 h 902"/>
              <a:gd name="T56" fmla="*/ 374 w 646"/>
              <a:gd name="T57" fmla="*/ 645 h 902"/>
              <a:gd name="T58" fmla="*/ 367 w 646"/>
              <a:gd name="T59" fmla="*/ 796 h 902"/>
              <a:gd name="T60" fmla="*/ 315 w 646"/>
              <a:gd name="T61" fmla="*/ 855 h 902"/>
              <a:gd name="T62" fmla="*/ 280 w 646"/>
              <a:gd name="T63" fmla="*/ 893 h 902"/>
              <a:gd name="T64" fmla="*/ 406 w 646"/>
              <a:gd name="T65" fmla="*/ 893 h 902"/>
              <a:gd name="T66" fmla="*/ 445 w 646"/>
              <a:gd name="T67" fmla="*/ 725 h 902"/>
              <a:gd name="T68" fmla="*/ 486 w 646"/>
              <a:gd name="T69" fmla="*/ 623 h 902"/>
              <a:gd name="T70" fmla="*/ 554 w 646"/>
              <a:gd name="T71" fmla="*/ 803 h 902"/>
              <a:gd name="T72" fmla="*/ 537 w 646"/>
              <a:gd name="T73" fmla="*/ 842 h 902"/>
              <a:gd name="T74" fmla="*/ 522 w 646"/>
              <a:gd name="T75" fmla="*/ 869 h 902"/>
              <a:gd name="T76" fmla="*/ 595 w 646"/>
              <a:gd name="T77" fmla="*/ 896 h 902"/>
              <a:gd name="T78" fmla="*/ 601 w 646"/>
              <a:gd name="T79" fmla="*/ 849 h 902"/>
              <a:gd name="T80" fmla="*/ 552 w 646"/>
              <a:gd name="T81" fmla="*/ 633 h 902"/>
              <a:gd name="T82" fmla="*/ 560 w 646"/>
              <a:gd name="T83" fmla="*/ 481 h 902"/>
              <a:gd name="T84" fmla="*/ 617 w 646"/>
              <a:gd name="T85" fmla="*/ 410 h 902"/>
              <a:gd name="T86" fmla="*/ 627 w 646"/>
              <a:gd name="T87" fmla="*/ 293 h 902"/>
              <a:gd name="T88" fmla="*/ 607 w 646"/>
              <a:gd name="T89" fmla="*/ 224 h 902"/>
              <a:gd name="T90" fmla="*/ 486 w 646"/>
              <a:gd name="T91" fmla="*/ 134 h 902"/>
              <a:gd name="T92" fmla="*/ 485 w 646"/>
              <a:gd name="T93" fmla="*/ 23 h 902"/>
              <a:gd name="T94" fmla="*/ 429 w 646"/>
              <a:gd name="T95" fmla="*/ 0 h 902"/>
              <a:gd name="T96" fmla="*/ 305 w 646"/>
              <a:gd name="T97" fmla="*/ 409 h 902"/>
              <a:gd name="T98" fmla="*/ 346 w 646"/>
              <a:gd name="T99" fmla="*/ 409 h 902"/>
              <a:gd name="T100" fmla="*/ 311 w 646"/>
              <a:gd name="T101" fmla="*/ 457 h 902"/>
              <a:gd name="T102" fmla="*/ 211 w 646"/>
              <a:gd name="T103" fmla="*/ 790 h 902"/>
              <a:gd name="T104" fmla="*/ 254 w 646"/>
              <a:gd name="T105" fmla="*/ 788 h 902"/>
              <a:gd name="T106" fmla="*/ 207 w 646"/>
              <a:gd name="T107" fmla="*/ 812 h 902"/>
              <a:gd name="T108" fmla="*/ 274 w 646"/>
              <a:gd name="T109" fmla="*/ 787 h 902"/>
              <a:gd name="T110" fmla="*/ 251 w 646"/>
              <a:gd name="T111" fmla="*/ 812 h 902"/>
              <a:gd name="T112" fmla="*/ 307 w 646"/>
              <a:gd name="T113" fmla="*/ 683 h 902"/>
              <a:gd name="T114" fmla="*/ 98 w 646"/>
              <a:gd name="T115" fmla="*/ 720 h 902"/>
              <a:gd name="T116" fmla="*/ 66 w 646"/>
              <a:gd name="T117" fmla="*/ 750 h 9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46" h="902">
                <a:moveTo>
                  <a:pt x="396" y="13"/>
                </a:moveTo>
                <a:lnTo>
                  <a:pt x="396" y="13"/>
                </a:lnTo>
                <a:lnTo>
                  <a:pt x="387" y="21"/>
                </a:lnTo>
                <a:lnTo>
                  <a:pt x="381" y="27"/>
                </a:lnTo>
                <a:lnTo>
                  <a:pt x="379" y="29"/>
                </a:lnTo>
                <a:lnTo>
                  <a:pt x="377" y="30"/>
                </a:lnTo>
                <a:lnTo>
                  <a:pt x="377" y="30"/>
                </a:lnTo>
                <a:lnTo>
                  <a:pt x="375" y="44"/>
                </a:lnTo>
                <a:lnTo>
                  <a:pt x="375" y="44"/>
                </a:lnTo>
                <a:lnTo>
                  <a:pt x="377" y="46"/>
                </a:lnTo>
                <a:lnTo>
                  <a:pt x="377" y="48"/>
                </a:lnTo>
                <a:lnTo>
                  <a:pt x="377" y="51"/>
                </a:lnTo>
                <a:lnTo>
                  <a:pt x="377" y="51"/>
                </a:lnTo>
                <a:lnTo>
                  <a:pt x="377" y="60"/>
                </a:lnTo>
                <a:lnTo>
                  <a:pt x="376" y="69"/>
                </a:lnTo>
                <a:lnTo>
                  <a:pt x="376" y="69"/>
                </a:lnTo>
                <a:lnTo>
                  <a:pt x="373" y="76"/>
                </a:lnTo>
                <a:lnTo>
                  <a:pt x="371" y="81"/>
                </a:lnTo>
                <a:lnTo>
                  <a:pt x="370" y="82"/>
                </a:lnTo>
                <a:lnTo>
                  <a:pt x="371" y="83"/>
                </a:lnTo>
                <a:lnTo>
                  <a:pt x="371" y="83"/>
                </a:lnTo>
                <a:lnTo>
                  <a:pt x="375" y="85"/>
                </a:lnTo>
                <a:lnTo>
                  <a:pt x="376" y="86"/>
                </a:lnTo>
                <a:lnTo>
                  <a:pt x="376" y="87"/>
                </a:lnTo>
                <a:lnTo>
                  <a:pt x="376" y="87"/>
                </a:lnTo>
                <a:lnTo>
                  <a:pt x="377" y="94"/>
                </a:lnTo>
                <a:lnTo>
                  <a:pt x="380" y="103"/>
                </a:lnTo>
                <a:lnTo>
                  <a:pt x="380" y="103"/>
                </a:lnTo>
                <a:lnTo>
                  <a:pt x="381" y="106"/>
                </a:lnTo>
                <a:lnTo>
                  <a:pt x="382" y="110"/>
                </a:lnTo>
                <a:lnTo>
                  <a:pt x="382" y="110"/>
                </a:lnTo>
                <a:lnTo>
                  <a:pt x="382" y="123"/>
                </a:lnTo>
                <a:lnTo>
                  <a:pt x="385" y="132"/>
                </a:lnTo>
                <a:lnTo>
                  <a:pt x="386" y="135"/>
                </a:lnTo>
                <a:lnTo>
                  <a:pt x="387" y="139"/>
                </a:lnTo>
                <a:lnTo>
                  <a:pt x="387" y="139"/>
                </a:lnTo>
                <a:lnTo>
                  <a:pt x="390" y="140"/>
                </a:lnTo>
                <a:lnTo>
                  <a:pt x="393" y="141"/>
                </a:lnTo>
                <a:lnTo>
                  <a:pt x="399" y="141"/>
                </a:lnTo>
                <a:lnTo>
                  <a:pt x="404" y="140"/>
                </a:lnTo>
                <a:lnTo>
                  <a:pt x="406" y="141"/>
                </a:lnTo>
                <a:lnTo>
                  <a:pt x="409" y="142"/>
                </a:lnTo>
                <a:lnTo>
                  <a:pt x="409" y="142"/>
                </a:lnTo>
                <a:lnTo>
                  <a:pt x="417" y="159"/>
                </a:lnTo>
                <a:lnTo>
                  <a:pt x="417" y="159"/>
                </a:lnTo>
                <a:lnTo>
                  <a:pt x="404" y="169"/>
                </a:lnTo>
                <a:lnTo>
                  <a:pt x="394" y="177"/>
                </a:lnTo>
                <a:lnTo>
                  <a:pt x="391" y="182"/>
                </a:lnTo>
                <a:lnTo>
                  <a:pt x="388" y="187"/>
                </a:lnTo>
                <a:lnTo>
                  <a:pt x="388" y="187"/>
                </a:lnTo>
                <a:lnTo>
                  <a:pt x="374" y="278"/>
                </a:lnTo>
                <a:lnTo>
                  <a:pt x="375" y="281"/>
                </a:lnTo>
                <a:lnTo>
                  <a:pt x="367" y="319"/>
                </a:lnTo>
                <a:lnTo>
                  <a:pt x="315" y="367"/>
                </a:lnTo>
                <a:lnTo>
                  <a:pt x="305" y="372"/>
                </a:lnTo>
                <a:lnTo>
                  <a:pt x="297" y="370"/>
                </a:lnTo>
                <a:lnTo>
                  <a:pt x="297" y="370"/>
                </a:lnTo>
                <a:lnTo>
                  <a:pt x="283" y="369"/>
                </a:lnTo>
                <a:lnTo>
                  <a:pt x="277" y="368"/>
                </a:lnTo>
                <a:lnTo>
                  <a:pt x="274" y="369"/>
                </a:lnTo>
                <a:lnTo>
                  <a:pt x="274" y="369"/>
                </a:lnTo>
                <a:lnTo>
                  <a:pt x="268" y="379"/>
                </a:lnTo>
                <a:lnTo>
                  <a:pt x="262" y="391"/>
                </a:lnTo>
                <a:lnTo>
                  <a:pt x="262" y="391"/>
                </a:lnTo>
                <a:lnTo>
                  <a:pt x="260" y="395"/>
                </a:lnTo>
                <a:lnTo>
                  <a:pt x="260" y="398"/>
                </a:lnTo>
                <a:lnTo>
                  <a:pt x="260" y="398"/>
                </a:lnTo>
                <a:lnTo>
                  <a:pt x="263" y="405"/>
                </a:lnTo>
                <a:lnTo>
                  <a:pt x="264" y="409"/>
                </a:lnTo>
                <a:lnTo>
                  <a:pt x="266" y="411"/>
                </a:lnTo>
                <a:lnTo>
                  <a:pt x="266" y="411"/>
                </a:lnTo>
                <a:lnTo>
                  <a:pt x="269" y="411"/>
                </a:lnTo>
                <a:lnTo>
                  <a:pt x="270" y="411"/>
                </a:lnTo>
                <a:lnTo>
                  <a:pt x="275" y="413"/>
                </a:lnTo>
                <a:lnTo>
                  <a:pt x="275" y="413"/>
                </a:lnTo>
                <a:lnTo>
                  <a:pt x="276" y="416"/>
                </a:lnTo>
                <a:lnTo>
                  <a:pt x="276" y="420"/>
                </a:lnTo>
                <a:lnTo>
                  <a:pt x="275" y="423"/>
                </a:lnTo>
                <a:lnTo>
                  <a:pt x="275" y="423"/>
                </a:lnTo>
                <a:lnTo>
                  <a:pt x="263" y="445"/>
                </a:lnTo>
                <a:lnTo>
                  <a:pt x="263" y="445"/>
                </a:lnTo>
                <a:lnTo>
                  <a:pt x="193" y="430"/>
                </a:lnTo>
                <a:lnTo>
                  <a:pt x="193" y="430"/>
                </a:lnTo>
                <a:lnTo>
                  <a:pt x="180" y="421"/>
                </a:lnTo>
                <a:lnTo>
                  <a:pt x="169" y="415"/>
                </a:lnTo>
                <a:lnTo>
                  <a:pt x="164" y="414"/>
                </a:lnTo>
                <a:lnTo>
                  <a:pt x="160" y="413"/>
                </a:lnTo>
                <a:lnTo>
                  <a:pt x="160" y="413"/>
                </a:lnTo>
                <a:lnTo>
                  <a:pt x="146" y="414"/>
                </a:lnTo>
                <a:lnTo>
                  <a:pt x="122" y="417"/>
                </a:lnTo>
                <a:lnTo>
                  <a:pt x="89" y="423"/>
                </a:lnTo>
                <a:lnTo>
                  <a:pt x="89" y="423"/>
                </a:lnTo>
                <a:lnTo>
                  <a:pt x="87" y="425"/>
                </a:lnTo>
                <a:lnTo>
                  <a:pt x="81" y="428"/>
                </a:lnTo>
                <a:lnTo>
                  <a:pt x="78" y="431"/>
                </a:lnTo>
                <a:lnTo>
                  <a:pt x="75" y="434"/>
                </a:lnTo>
                <a:lnTo>
                  <a:pt x="74" y="439"/>
                </a:lnTo>
                <a:lnTo>
                  <a:pt x="72" y="444"/>
                </a:lnTo>
                <a:lnTo>
                  <a:pt x="72" y="444"/>
                </a:lnTo>
                <a:lnTo>
                  <a:pt x="72" y="456"/>
                </a:lnTo>
                <a:lnTo>
                  <a:pt x="74" y="466"/>
                </a:lnTo>
                <a:lnTo>
                  <a:pt x="76" y="477"/>
                </a:lnTo>
                <a:lnTo>
                  <a:pt x="76" y="477"/>
                </a:lnTo>
                <a:lnTo>
                  <a:pt x="127" y="562"/>
                </a:lnTo>
                <a:lnTo>
                  <a:pt x="127" y="562"/>
                </a:lnTo>
                <a:lnTo>
                  <a:pt x="131" y="572"/>
                </a:lnTo>
                <a:lnTo>
                  <a:pt x="134" y="575"/>
                </a:lnTo>
                <a:lnTo>
                  <a:pt x="136" y="577"/>
                </a:lnTo>
                <a:lnTo>
                  <a:pt x="136" y="577"/>
                </a:lnTo>
                <a:lnTo>
                  <a:pt x="141" y="578"/>
                </a:lnTo>
                <a:lnTo>
                  <a:pt x="143" y="578"/>
                </a:lnTo>
                <a:lnTo>
                  <a:pt x="150" y="588"/>
                </a:lnTo>
                <a:lnTo>
                  <a:pt x="121" y="625"/>
                </a:lnTo>
                <a:lnTo>
                  <a:pt x="113" y="630"/>
                </a:lnTo>
                <a:lnTo>
                  <a:pt x="113" y="630"/>
                </a:lnTo>
                <a:lnTo>
                  <a:pt x="112" y="630"/>
                </a:lnTo>
                <a:lnTo>
                  <a:pt x="108" y="630"/>
                </a:lnTo>
                <a:lnTo>
                  <a:pt x="106" y="631"/>
                </a:lnTo>
                <a:lnTo>
                  <a:pt x="105" y="633"/>
                </a:lnTo>
                <a:lnTo>
                  <a:pt x="104" y="636"/>
                </a:lnTo>
                <a:lnTo>
                  <a:pt x="104" y="636"/>
                </a:lnTo>
                <a:lnTo>
                  <a:pt x="104" y="642"/>
                </a:lnTo>
                <a:lnTo>
                  <a:pt x="105" y="645"/>
                </a:lnTo>
                <a:lnTo>
                  <a:pt x="107" y="649"/>
                </a:lnTo>
                <a:lnTo>
                  <a:pt x="107" y="649"/>
                </a:lnTo>
                <a:lnTo>
                  <a:pt x="98" y="678"/>
                </a:lnTo>
                <a:lnTo>
                  <a:pt x="65" y="673"/>
                </a:lnTo>
                <a:lnTo>
                  <a:pt x="65" y="673"/>
                </a:lnTo>
                <a:lnTo>
                  <a:pt x="64" y="674"/>
                </a:lnTo>
                <a:lnTo>
                  <a:pt x="63" y="677"/>
                </a:lnTo>
                <a:lnTo>
                  <a:pt x="63" y="677"/>
                </a:lnTo>
                <a:lnTo>
                  <a:pt x="61" y="689"/>
                </a:lnTo>
                <a:lnTo>
                  <a:pt x="63" y="700"/>
                </a:lnTo>
                <a:lnTo>
                  <a:pt x="72" y="707"/>
                </a:lnTo>
                <a:lnTo>
                  <a:pt x="25" y="762"/>
                </a:lnTo>
                <a:lnTo>
                  <a:pt x="25" y="762"/>
                </a:lnTo>
                <a:lnTo>
                  <a:pt x="23" y="764"/>
                </a:lnTo>
                <a:lnTo>
                  <a:pt x="19" y="770"/>
                </a:lnTo>
                <a:lnTo>
                  <a:pt x="19" y="770"/>
                </a:lnTo>
                <a:lnTo>
                  <a:pt x="18" y="776"/>
                </a:lnTo>
                <a:lnTo>
                  <a:pt x="18" y="783"/>
                </a:lnTo>
                <a:lnTo>
                  <a:pt x="18" y="791"/>
                </a:lnTo>
                <a:lnTo>
                  <a:pt x="18" y="791"/>
                </a:lnTo>
                <a:lnTo>
                  <a:pt x="14" y="794"/>
                </a:lnTo>
                <a:lnTo>
                  <a:pt x="10" y="795"/>
                </a:lnTo>
                <a:lnTo>
                  <a:pt x="10" y="795"/>
                </a:lnTo>
                <a:lnTo>
                  <a:pt x="8" y="796"/>
                </a:lnTo>
                <a:lnTo>
                  <a:pt x="5" y="800"/>
                </a:lnTo>
                <a:lnTo>
                  <a:pt x="2" y="803"/>
                </a:lnTo>
                <a:lnTo>
                  <a:pt x="1" y="807"/>
                </a:lnTo>
                <a:lnTo>
                  <a:pt x="0" y="813"/>
                </a:lnTo>
                <a:lnTo>
                  <a:pt x="0" y="819"/>
                </a:lnTo>
                <a:lnTo>
                  <a:pt x="0" y="819"/>
                </a:lnTo>
                <a:lnTo>
                  <a:pt x="1" y="826"/>
                </a:lnTo>
                <a:lnTo>
                  <a:pt x="2" y="831"/>
                </a:lnTo>
                <a:lnTo>
                  <a:pt x="4" y="836"/>
                </a:lnTo>
                <a:lnTo>
                  <a:pt x="6" y="840"/>
                </a:lnTo>
                <a:lnTo>
                  <a:pt x="11" y="844"/>
                </a:lnTo>
                <a:lnTo>
                  <a:pt x="17" y="847"/>
                </a:lnTo>
                <a:lnTo>
                  <a:pt x="17" y="847"/>
                </a:lnTo>
                <a:lnTo>
                  <a:pt x="22" y="848"/>
                </a:lnTo>
                <a:lnTo>
                  <a:pt x="25" y="848"/>
                </a:lnTo>
                <a:lnTo>
                  <a:pt x="33" y="846"/>
                </a:lnTo>
                <a:lnTo>
                  <a:pt x="33" y="846"/>
                </a:lnTo>
                <a:lnTo>
                  <a:pt x="36" y="842"/>
                </a:lnTo>
                <a:lnTo>
                  <a:pt x="39" y="837"/>
                </a:lnTo>
                <a:lnTo>
                  <a:pt x="41" y="831"/>
                </a:lnTo>
                <a:lnTo>
                  <a:pt x="41" y="831"/>
                </a:lnTo>
                <a:lnTo>
                  <a:pt x="41" y="834"/>
                </a:lnTo>
                <a:lnTo>
                  <a:pt x="43" y="837"/>
                </a:lnTo>
                <a:lnTo>
                  <a:pt x="48" y="840"/>
                </a:lnTo>
                <a:lnTo>
                  <a:pt x="51" y="841"/>
                </a:lnTo>
                <a:lnTo>
                  <a:pt x="54" y="840"/>
                </a:lnTo>
                <a:lnTo>
                  <a:pt x="54" y="840"/>
                </a:lnTo>
                <a:lnTo>
                  <a:pt x="58" y="840"/>
                </a:lnTo>
                <a:lnTo>
                  <a:pt x="61" y="837"/>
                </a:lnTo>
                <a:lnTo>
                  <a:pt x="64" y="835"/>
                </a:lnTo>
                <a:lnTo>
                  <a:pt x="66" y="831"/>
                </a:lnTo>
                <a:lnTo>
                  <a:pt x="69" y="828"/>
                </a:lnTo>
                <a:lnTo>
                  <a:pt x="70" y="823"/>
                </a:lnTo>
                <a:lnTo>
                  <a:pt x="70" y="809"/>
                </a:lnTo>
                <a:lnTo>
                  <a:pt x="70" y="809"/>
                </a:lnTo>
                <a:lnTo>
                  <a:pt x="69" y="803"/>
                </a:lnTo>
                <a:lnTo>
                  <a:pt x="67" y="797"/>
                </a:lnTo>
                <a:lnTo>
                  <a:pt x="64" y="794"/>
                </a:lnTo>
                <a:lnTo>
                  <a:pt x="61" y="790"/>
                </a:lnTo>
                <a:lnTo>
                  <a:pt x="54" y="787"/>
                </a:lnTo>
                <a:lnTo>
                  <a:pt x="49" y="784"/>
                </a:lnTo>
                <a:lnTo>
                  <a:pt x="49" y="784"/>
                </a:lnTo>
                <a:lnTo>
                  <a:pt x="45" y="784"/>
                </a:lnTo>
                <a:lnTo>
                  <a:pt x="42" y="784"/>
                </a:lnTo>
                <a:lnTo>
                  <a:pt x="37" y="788"/>
                </a:lnTo>
                <a:lnTo>
                  <a:pt x="37" y="788"/>
                </a:lnTo>
                <a:lnTo>
                  <a:pt x="35" y="790"/>
                </a:lnTo>
                <a:lnTo>
                  <a:pt x="34" y="793"/>
                </a:lnTo>
                <a:lnTo>
                  <a:pt x="31" y="796"/>
                </a:lnTo>
                <a:lnTo>
                  <a:pt x="30" y="788"/>
                </a:lnTo>
                <a:lnTo>
                  <a:pt x="28" y="788"/>
                </a:lnTo>
                <a:lnTo>
                  <a:pt x="28" y="788"/>
                </a:lnTo>
                <a:lnTo>
                  <a:pt x="26" y="775"/>
                </a:lnTo>
                <a:lnTo>
                  <a:pt x="26" y="775"/>
                </a:lnTo>
                <a:lnTo>
                  <a:pt x="33" y="766"/>
                </a:lnTo>
                <a:lnTo>
                  <a:pt x="51" y="766"/>
                </a:lnTo>
                <a:lnTo>
                  <a:pt x="65" y="764"/>
                </a:lnTo>
                <a:lnTo>
                  <a:pt x="94" y="754"/>
                </a:lnTo>
                <a:lnTo>
                  <a:pt x="110" y="755"/>
                </a:lnTo>
                <a:lnTo>
                  <a:pt x="119" y="761"/>
                </a:lnTo>
                <a:lnTo>
                  <a:pt x="119" y="761"/>
                </a:lnTo>
                <a:lnTo>
                  <a:pt x="118" y="762"/>
                </a:lnTo>
                <a:lnTo>
                  <a:pt x="116" y="767"/>
                </a:lnTo>
                <a:lnTo>
                  <a:pt x="113" y="776"/>
                </a:lnTo>
                <a:lnTo>
                  <a:pt x="113" y="787"/>
                </a:lnTo>
                <a:lnTo>
                  <a:pt x="113" y="787"/>
                </a:lnTo>
                <a:lnTo>
                  <a:pt x="115" y="791"/>
                </a:lnTo>
                <a:lnTo>
                  <a:pt x="117" y="796"/>
                </a:lnTo>
                <a:lnTo>
                  <a:pt x="119" y="800"/>
                </a:lnTo>
                <a:lnTo>
                  <a:pt x="123" y="803"/>
                </a:lnTo>
                <a:lnTo>
                  <a:pt x="130" y="806"/>
                </a:lnTo>
                <a:lnTo>
                  <a:pt x="136" y="807"/>
                </a:lnTo>
                <a:lnTo>
                  <a:pt x="136" y="807"/>
                </a:lnTo>
                <a:lnTo>
                  <a:pt x="139" y="807"/>
                </a:lnTo>
                <a:lnTo>
                  <a:pt x="141" y="806"/>
                </a:lnTo>
                <a:lnTo>
                  <a:pt x="145" y="801"/>
                </a:lnTo>
                <a:lnTo>
                  <a:pt x="147" y="795"/>
                </a:lnTo>
                <a:lnTo>
                  <a:pt x="147" y="795"/>
                </a:lnTo>
                <a:lnTo>
                  <a:pt x="158" y="801"/>
                </a:lnTo>
                <a:lnTo>
                  <a:pt x="165" y="806"/>
                </a:lnTo>
                <a:lnTo>
                  <a:pt x="172" y="807"/>
                </a:lnTo>
                <a:lnTo>
                  <a:pt x="172" y="807"/>
                </a:lnTo>
                <a:lnTo>
                  <a:pt x="178" y="806"/>
                </a:lnTo>
                <a:lnTo>
                  <a:pt x="184" y="802"/>
                </a:lnTo>
                <a:lnTo>
                  <a:pt x="191" y="797"/>
                </a:lnTo>
                <a:lnTo>
                  <a:pt x="183" y="828"/>
                </a:lnTo>
                <a:lnTo>
                  <a:pt x="183" y="828"/>
                </a:lnTo>
                <a:lnTo>
                  <a:pt x="181" y="828"/>
                </a:lnTo>
                <a:lnTo>
                  <a:pt x="176" y="830"/>
                </a:lnTo>
                <a:lnTo>
                  <a:pt x="169" y="836"/>
                </a:lnTo>
                <a:lnTo>
                  <a:pt x="166" y="840"/>
                </a:lnTo>
                <a:lnTo>
                  <a:pt x="164" y="844"/>
                </a:lnTo>
                <a:lnTo>
                  <a:pt x="164" y="844"/>
                </a:lnTo>
                <a:lnTo>
                  <a:pt x="163" y="850"/>
                </a:lnTo>
                <a:lnTo>
                  <a:pt x="163" y="858"/>
                </a:lnTo>
                <a:lnTo>
                  <a:pt x="165" y="865"/>
                </a:lnTo>
                <a:lnTo>
                  <a:pt x="168" y="872"/>
                </a:lnTo>
                <a:lnTo>
                  <a:pt x="172" y="878"/>
                </a:lnTo>
                <a:lnTo>
                  <a:pt x="178" y="884"/>
                </a:lnTo>
                <a:lnTo>
                  <a:pt x="184" y="888"/>
                </a:lnTo>
                <a:lnTo>
                  <a:pt x="192" y="889"/>
                </a:lnTo>
                <a:lnTo>
                  <a:pt x="192" y="889"/>
                </a:lnTo>
                <a:lnTo>
                  <a:pt x="199" y="889"/>
                </a:lnTo>
                <a:lnTo>
                  <a:pt x="204" y="888"/>
                </a:lnTo>
                <a:lnTo>
                  <a:pt x="207" y="887"/>
                </a:lnTo>
                <a:lnTo>
                  <a:pt x="210" y="884"/>
                </a:lnTo>
                <a:lnTo>
                  <a:pt x="212" y="879"/>
                </a:lnTo>
                <a:lnTo>
                  <a:pt x="212" y="877"/>
                </a:lnTo>
                <a:lnTo>
                  <a:pt x="212" y="877"/>
                </a:lnTo>
                <a:lnTo>
                  <a:pt x="216" y="877"/>
                </a:lnTo>
                <a:lnTo>
                  <a:pt x="219" y="875"/>
                </a:lnTo>
                <a:lnTo>
                  <a:pt x="224" y="873"/>
                </a:lnTo>
                <a:lnTo>
                  <a:pt x="228" y="870"/>
                </a:lnTo>
                <a:lnTo>
                  <a:pt x="232" y="865"/>
                </a:lnTo>
                <a:lnTo>
                  <a:pt x="234" y="859"/>
                </a:lnTo>
                <a:lnTo>
                  <a:pt x="234" y="852"/>
                </a:lnTo>
                <a:lnTo>
                  <a:pt x="234" y="852"/>
                </a:lnTo>
                <a:lnTo>
                  <a:pt x="233" y="843"/>
                </a:lnTo>
                <a:lnTo>
                  <a:pt x="230" y="837"/>
                </a:lnTo>
                <a:lnTo>
                  <a:pt x="228" y="832"/>
                </a:lnTo>
                <a:lnTo>
                  <a:pt x="225" y="828"/>
                </a:lnTo>
                <a:lnTo>
                  <a:pt x="221" y="823"/>
                </a:lnTo>
                <a:lnTo>
                  <a:pt x="218" y="822"/>
                </a:lnTo>
                <a:lnTo>
                  <a:pt x="211" y="820"/>
                </a:lnTo>
                <a:lnTo>
                  <a:pt x="211" y="817"/>
                </a:lnTo>
                <a:lnTo>
                  <a:pt x="247" y="807"/>
                </a:lnTo>
                <a:lnTo>
                  <a:pt x="247" y="807"/>
                </a:lnTo>
                <a:lnTo>
                  <a:pt x="248" y="816"/>
                </a:lnTo>
                <a:lnTo>
                  <a:pt x="248" y="816"/>
                </a:lnTo>
                <a:lnTo>
                  <a:pt x="250" y="817"/>
                </a:lnTo>
                <a:lnTo>
                  <a:pt x="252" y="818"/>
                </a:lnTo>
                <a:lnTo>
                  <a:pt x="257" y="820"/>
                </a:lnTo>
                <a:lnTo>
                  <a:pt x="257" y="820"/>
                </a:lnTo>
                <a:lnTo>
                  <a:pt x="262" y="820"/>
                </a:lnTo>
                <a:lnTo>
                  <a:pt x="264" y="819"/>
                </a:lnTo>
                <a:lnTo>
                  <a:pt x="269" y="816"/>
                </a:lnTo>
                <a:lnTo>
                  <a:pt x="269" y="816"/>
                </a:lnTo>
                <a:lnTo>
                  <a:pt x="270" y="819"/>
                </a:lnTo>
                <a:lnTo>
                  <a:pt x="275" y="829"/>
                </a:lnTo>
                <a:lnTo>
                  <a:pt x="279" y="835"/>
                </a:lnTo>
                <a:lnTo>
                  <a:pt x="283" y="838"/>
                </a:lnTo>
                <a:lnTo>
                  <a:pt x="289" y="842"/>
                </a:lnTo>
                <a:lnTo>
                  <a:pt x="297" y="843"/>
                </a:lnTo>
                <a:lnTo>
                  <a:pt x="297" y="843"/>
                </a:lnTo>
                <a:lnTo>
                  <a:pt x="304" y="843"/>
                </a:lnTo>
                <a:lnTo>
                  <a:pt x="310" y="842"/>
                </a:lnTo>
                <a:lnTo>
                  <a:pt x="314" y="841"/>
                </a:lnTo>
                <a:lnTo>
                  <a:pt x="316" y="840"/>
                </a:lnTo>
                <a:lnTo>
                  <a:pt x="318" y="836"/>
                </a:lnTo>
                <a:lnTo>
                  <a:pt x="318" y="835"/>
                </a:lnTo>
                <a:lnTo>
                  <a:pt x="318" y="835"/>
                </a:lnTo>
                <a:lnTo>
                  <a:pt x="322" y="834"/>
                </a:lnTo>
                <a:lnTo>
                  <a:pt x="324" y="832"/>
                </a:lnTo>
                <a:lnTo>
                  <a:pt x="328" y="830"/>
                </a:lnTo>
                <a:lnTo>
                  <a:pt x="332" y="826"/>
                </a:lnTo>
                <a:lnTo>
                  <a:pt x="334" y="822"/>
                </a:lnTo>
                <a:lnTo>
                  <a:pt x="336" y="814"/>
                </a:lnTo>
                <a:lnTo>
                  <a:pt x="336" y="806"/>
                </a:lnTo>
                <a:lnTo>
                  <a:pt x="336" y="806"/>
                </a:lnTo>
                <a:lnTo>
                  <a:pt x="335" y="799"/>
                </a:lnTo>
                <a:lnTo>
                  <a:pt x="334" y="793"/>
                </a:lnTo>
                <a:lnTo>
                  <a:pt x="332" y="788"/>
                </a:lnTo>
                <a:lnTo>
                  <a:pt x="329" y="785"/>
                </a:lnTo>
                <a:lnTo>
                  <a:pt x="326" y="783"/>
                </a:lnTo>
                <a:lnTo>
                  <a:pt x="323" y="783"/>
                </a:lnTo>
                <a:lnTo>
                  <a:pt x="323" y="779"/>
                </a:lnTo>
                <a:lnTo>
                  <a:pt x="304" y="779"/>
                </a:lnTo>
                <a:lnTo>
                  <a:pt x="307" y="762"/>
                </a:lnTo>
                <a:lnTo>
                  <a:pt x="307" y="762"/>
                </a:lnTo>
                <a:lnTo>
                  <a:pt x="317" y="752"/>
                </a:lnTo>
                <a:lnTo>
                  <a:pt x="317" y="752"/>
                </a:lnTo>
                <a:lnTo>
                  <a:pt x="315" y="744"/>
                </a:lnTo>
                <a:lnTo>
                  <a:pt x="312" y="737"/>
                </a:lnTo>
                <a:lnTo>
                  <a:pt x="317" y="715"/>
                </a:lnTo>
                <a:lnTo>
                  <a:pt x="329" y="708"/>
                </a:lnTo>
                <a:lnTo>
                  <a:pt x="332" y="702"/>
                </a:lnTo>
                <a:lnTo>
                  <a:pt x="329" y="701"/>
                </a:lnTo>
                <a:lnTo>
                  <a:pt x="320" y="706"/>
                </a:lnTo>
                <a:lnTo>
                  <a:pt x="326" y="668"/>
                </a:lnTo>
                <a:lnTo>
                  <a:pt x="330" y="665"/>
                </a:lnTo>
                <a:lnTo>
                  <a:pt x="332" y="659"/>
                </a:lnTo>
                <a:lnTo>
                  <a:pt x="329" y="657"/>
                </a:lnTo>
                <a:lnTo>
                  <a:pt x="330" y="654"/>
                </a:lnTo>
                <a:lnTo>
                  <a:pt x="350" y="647"/>
                </a:lnTo>
                <a:lnTo>
                  <a:pt x="333" y="645"/>
                </a:lnTo>
                <a:lnTo>
                  <a:pt x="329" y="645"/>
                </a:lnTo>
                <a:lnTo>
                  <a:pt x="333" y="631"/>
                </a:lnTo>
                <a:lnTo>
                  <a:pt x="333" y="631"/>
                </a:lnTo>
                <a:lnTo>
                  <a:pt x="336" y="626"/>
                </a:lnTo>
                <a:lnTo>
                  <a:pt x="339" y="620"/>
                </a:lnTo>
                <a:lnTo>
                  <a:pt x="341" y="614"/>
                </a:lnTo>
                <a:lnTo>
                  <a:pt x="341" y="614"/>
                </a:lnTo>
                <a:lnTo>
                  <a:pt x="342" y="579"/>
                </a:lnTo>
                <a:lnTo>
                  <a:pt x="342" y="579"/>
                </a:lnTo>
                <a:lnTo>
                  <a:pt x="352" y="532"/>
                </a:lnTo>
                <a:lnTo>
                  <a:pt x="364" y="462"/>
                </a:lnTo>
                <a:lnTo>
                  <a:pt x="365" y="454"/>
                </a:lnTo>
                <a:lnTo>
                  <a:pt x="387" y="421"/>
                </a:lnTo>
                <a:lnTo>
                  <a:pt x="387" y="421"/>
                </a:lnTo>
                <a:lnTo>
                  <a:pt x="387" y="423"/>
                </a:lnTo>
                <a:lnTo>
                  <a:pt x="388" y="426"/>
                </a:lnTo>
                <a:lnTo>
                  <a:pt x="390" y="430"/>
                </a:lnTo>
                <a:lnTo>
                  <a:pt x="390" y="430"/>
                </a:lnTo>
                <a:lnTo>
                  <a:pt x="393" y="434"/>
                </a:lnTo>
                <a:lnTo>
                  <a:pt x="393" y="434"/>
                </a:lnTo>
                <a:lnTo>
                  <a:pt x="392" y="438"/>
                </a:lnTo>
                <a:lnTo>
                  <a:pt x="391" y="443"/>
                </a:lnTo>
                <a:lnTo>
                  <a:pt x="392" y="449"/>
                </a:lnTo>
                <a:lnTo>
                  <a:pt x="392" y="449"/>
                </a:lnTo>
                <a:lnTo>
                  <a:pt x="394" y="456"/>
                </a:lnTo>
                <a:lnTo>
                  <a:pt x="394" y="461"/>
                </a:lnTo>
                <a:lnTo>
                  <a:pt x="394" y="466"/>
                </a:lnTo>
                <a:lnTo>
                  <a:pt x="394" y="468"/>
                </a:lnTo>
                <a:lnTo>
                  <a:pt x="394" y="468"/>
                </a:lnTo>
                <a:lnTo>
                  <a:pt x="392" y="473"/>
                </a:lnTo>
                <a:lnTo>
                  <a:pt x="391" y="475"/>
                </a:lnTo>
                <a:lnTo>
                  <a:pt x="390" y="478"/>
                </a:lnTo>
                <a:lnTo>
                  <a:pt x="390" y="478"/>
                </a:lnTo>
                <a:lnTo>
                  <a:pt x="388" y="481"/>
                </a:lnTo>
                <a:lnTo>
                  <a:pt x="386" y="490"/>
                </a:lnTo>
                <a:lnTo>
                  <a:pt x="380" y="502"/>
                </a:lnTo>
                <a:lnTo>
                  <a:pt x="380" y="502"/>
                </a:lnTo>
                <a:lnTo>
                  <a:pt x="379" y="532"/>
                </a:lnTo>
                <a:lnTo>
                  <a:pt x="377" y="562"/>
                </a:lnTo>
                <a:lnTo>
                  <a:pt x="377" y="562"/>
                </a:lnTo>
                <a:lnTo>
                  <a:pt x="376" y="592"/>
                </a:lnTo>
                <a:lnTo>
                  <a:pt x="374" y="626"/>
                </a:lnTo>
                <a:lnTo>
                  <a:pt x="374" y="626"/>
                </a:lnTo>
                <a:lnTo>
                  <a:pt x="373" y="636"/>
                </a:lnTo>
                <a:lnTo>
                  <a:pt x="374" y="645"/>
                </a:lnTo>
                <a:lnTo>
                  <a:pt x="375" y="656"/>
                </a:lnTo>
                <a:lnTo>
                  <a:pt x="380" y="659"/>
                </a:lnTo>
                <a:lnTo>
                  <a:pt x="380" y="659"/>
                </a:lnTo>
                <a:lnTo>
                  <a:pt x="382" y="674"/>
                </a:lnTo>
                <a:lnTo>
                  <a:pt x="385" y="686"/>
                </a:lnTo>
                <a:lnTo>
                  <a:pt x="385" y="695"/>
                </a:lnTo>
                <a:lnTo>
                  <a:pt x="385" y="695"/>
                </a:lnTo>
                <a:lnTo>
                  <a:pt x="377" y="725"/>
                </a:lnTo>
                <a:lnTo>
                  <a:pt x="374" y="744"/>
                </a:lnTo>
                <a:lnTo>
                  <a:pt x="371" y="760"/>
                </a:lnTo>
                <a:lnTo>
                  <a:pt x="371" y="760"/>
                </a:lnTo>
                <a:lnTo>
                  <a:pt x="370" y="777"/>
                </a:lnTo>
                <a:lnTo>
                  <a:pt x="367" y="796"/>
                </a:lnTo>
                <a:lnTo>
                  <a:pt x="362" y="813"/>
                </a:lnTo>
                <a:lnTo>
                  <a:pt x="358" y="824"/>
                </a:lnTo>
                <a:lnTo>
                  <a:pt x="358" y="824"/>
                </a:lnTo>
                <a:lnTo>
                  <a:pt x="352" y="832"/>
                </a:lnTo>
                <a:lnTo>
                  <a:pt x="350" y="836"/>
                </a:lnTo>
                <a:lnTo>
                  <a:pt x="350" y="836"/>
                </a:lnTo>
                <a:lnTo>
                  <a:pt x="346" y="836"/>
                </a:lnTo>
                <a:lnTo>
                  <a:pt x="340" y="836"/>
                </a:lnTo>
                <a:lnTo>
                  <a:pt x="340" y="836"/>
                </a:lnTo>
                <a:lnTo>
                  <a:pt x="336" y="837"/>
                </a:lnTo>
                <a:lnTo>
                  <a:pt x="334" y="840"/>
                </a:lnTo>
                <a:lnTo>
                  <a:pt x="324" y="847"/>
                </a:lnTo>
                <a:lnTo>
                  <a:pt x="315" y="855"/>
                </a:lnTo>
                <a:lnTo>
                  <a:pt x="309" y="858"/>
                </a:lnTo>
                <a:lnTo>
                  <a:pt x="304" y="860"/>
                </a:lnTo>
                <a:lnTo>
                  <a:pt x="304" y="860"/>
                </a:lnTo>
                <a:lnTo>
                  <a:pt x="280" y="864"/>
                </a:lnTo>
                <a:lnTo>
                  <a:pt x="270" y="865"/>
                </a:lnTo>
                <a:lnTo>
                  <a:pt x="266" y="866"/>
                </a:lnTo>
                <a:lnTo>
                  <a:pt x="266" y="866"/>
                </a:lnTo>
                <a:lnTo>
                  <a:pt x="265" y="875"/>
                </a:lnTo>
                <a:lnTo>
                  <a:pt x="265" y="881"/>
                </a:lnTo>
                <a:lnTo>
                  <a:pt x="266" y="885"/>
                </a:lnTo>
                <a:lnTo>
                  <a:pt x="266" y="885"/>
                </a:lnTo>
                <a:lnTo>
                  <a:pt x="270" y="889"/>
                </a:lnTo>
                <a:lnTo>
                  <a:pt x="280" y="893"/>
                </a:lnTo>
                <a:lnTo>
                  <a:pt x="292" y="898"/>
                </a:lnTo>
                <a:lnTo>
                  <a:pt x="306" y="900"/>
                </a:lnTo>
                <a:lnTo>
                  <a:pt x="306" y="900"/>
                </a:lnTo>
                <a:lnTo>
                  <a:pt x="322" y="902"/>
                </a:lnTo>
                <a:lnTo>
                  <a:pt x="336" y="902"/>
                </a:lnTo>
                <a:lnTo>
                  <a:pt x="364" y="901"/>
                </a:lnTo>
                <a:lnTo>
                  <a:pt x="364" y="901"/>
                </a:lnTo>
                <a:lnTo>
                  <a:pt x="376" y="901"/>
                </a:lnTo>
                <a:lnTo>
                  <a:pt x="390" y="899"/>
                </a:lnTo>
                <a:lnTo>
                  <a:pt x="400" y="896"/>
                </a:lnTo>
                <a:lnTo>
                  <a:pt x="404" y="894"/>
                </a:lnTo>
                <a:lnTo>
                  <a:pt x="406" y="893"/>
                </a:lnTo>
                <a:lnTo>
                  <a:pt x="406" y="893"/>
                </a:lnTo>
                <a:lnTo>
                  <a:pt x="406" y="890"/>
                </a:lnTo>
                <a:lnTo>
                  <a:pt x="406" y="884"/>
                </a:lnTo>
                <a:lnTo>
                  <a:pt x="406" y="870"/>
                </a:lnTo>
                <a:lnTo>
                  <a:pt x="403" y="849"/>
                </a:lnTo>
                <a:lnTo>
                  <a:pt x="403" y="849"/>
                </a:lnTo>
                <a:lnTo>
                  <a:pt x="399" y="844"/>
                </a:lnTo>
                <a:lnTo>
                  <a:pt x="399" y="844"/>
                </a:lnTo>
                <a:lnTo>
                  <a:pt x="415" y="807"/>
                </a:lnTo>
                <a:lnTo>
                  <a:pt x="429" y="767"/>
                </a:lnTo>
                <a:lnTo>
                  <a:pt x="429" y="767"/>
                </a:lnTo>
                <a:lnTo>
                  <a:pt x="435" y="750"/>
                </a:lnTo>
                <a:lnTo>
                  <a:pt x="440" y="736"/>
                </a:lnTo>
                <a:lnTo>
                  <a:pt x="445" y="725"/>
                </a:lnTo>
                <a:lnTo>
                  <a:pt x="445" y="725"/>
                </a:lnTo>
                <a:lnTo>
                  <a:pt x="447" y="719"/>
                </a:lnTo>
                <a:lnTo>
                  <a:pt x="450" y="712"/>
                </a:lnTo>
                <a:lnTo>
                  <a:pt x="452" y="694"/>
                </a:lnTo>
                <a:lnTo>
                  <a:pt x="455" y="671"/>
                </a:lnTo>
                <a:lnTo>
                  <a:pt x="455" y="671"/>
                </a:lnTo>
                <a:lnTo>
                  <a:pt x="459" y="671"/>
                </a:lnTo>
                <a:lnTo>
                  <a:pt x="463" y="670"/>
                </a:lnTo>
                <a:lnTo>
                  <a:pt x="467" y="667"/>
                </a:lnTo>
                <a:lnTo>
                  <a:pt x="467" y="667"/>
                </a:lnTo>
                <a:lnTo>
                  <a:pt x="478" y="641"/>
                </a:lnTo>
                <a:lnTo>
                  <a:pt x="484" y="626"/>
                </a:lnTo>
                <a:lnTo>
                  <a:pt x="486" y="623"/>
                </a:lnTo>
                <a:lnTo>
                  <a:pt x="487" y="621"/>
                </a:lnTo>
                <a:lnTo>
                  <a:pt x="487" y="623"/>
                </a:lnTo>
                <a:lnTo>
                  <a:pt x="487" y="623"/>
                </a:lnTo>
                <a:lnTo>
                  <a:pt x="487" y="627"/>
                </a:lnTo>
                <a:lnTo>
                  <a:pt x="490" y="635"/>
                </a:lnTo>
                <a:lnTo>
                  <a:pt x="492" y="647"/>
                </a:lnTo>
                <a:lnTo>
                  <a:pt x="492" y="647"/>
                </a:lnTo>
                <a:lnTo>
                  <a:pt x="498" y="664"/>
                </a:lnTo>
                <a:lnTo>
                  <a:pt x="510" y="692"/>
                </a:lnTo>
                <a:lnTo>
                  <a:pt x="528" y="740"/>
                </a:lnTo>
                <a:lnTo>
                  <a:pt x="528" y="740"/>
                </a:lnTo>
                <a:lnTo>
                  <a:pt x="544" y="778"/>
                </a:lnTo>
                <a:lnTo>
                  <a:pt x="554" y="803"/>
                </a:lnTo>
                <a:lnTo>
                  <a:pt x="557" y="813"/>
                </a:lnTo>
                <a:lnTo>
                  <a:pt x="558" y="818"/>
                </a:lnTo>
                <a:lnTo>
                  <a:pt x="558" y="818"/>
                </a:lnTo>
                <a:lnTo>
                  <a:pt x="556" y="825"/>
                </a:lnTo>
                <a:lnTo>
                  <a:pt x="554" y="830"/>
                </a:lnTo>
                <a:lnTo>
                  <a:pt x="550" y="836"/>
                </a:lnTo>
                <a:lnTo>
                  <a:pt x="550" y="836"/>
                </a:lnTo>
                <a:lnTo>
                  <a:pt x="547" y="836"/>
                </a:lnTo>
                <a:lnTo>
                  <a:pt x="545" y="837"/>
                </a:lnTo>
                <a:lnTo>
                  <a:pt x="544" y="838"/>
                </a:lnTo>
                <a:lnTo>
                  <a:pt x="544" y="838"/>
                </a:lnTo>
                <a:lnTo>
                  <a:pt x="540" y="840"/>
                </a:lnTo>
                <a:lnTo>
                  <a:pt x="537" y="842"/>
                </a:lnTo>
                <a:lnTo>
                  <a:pt x="537" y="842"/>
                </a:lnTo>
                <a:lnTo>
                  <a:pt x="532" y="843"/>
                </a:lnTo>
                <a:lnTo>
                  <a:pt x="523" y="843"/>
                </a:lnTo>
                <a:lnTo>
                  <a:pt x="520" y="844"/>
                </a:lnTo>
                <a:lnTo>
                  <a:pt x="516" y="846"/>
                </a:lnTo>
                <a:lnTo>
                  <a:pt x="514" y="848"/>
                </a:lnTo>
                <a:lnTo>
                  <a:pt x="513" y="852"/>
                </a:lnTo>
                <a:lnTo>
                  <a:pt x="513" y="852"/>
                </a:lnTo>
                <a:lnTo>
                  <a:pt x="511" y="855"/>
                </a:lnTo>
                <a:lnTo>
                  <a:pt x="513" y="859"/>
                </a:lnTo>
                <a:lnTo>
                  <a:pt x="515" y="864"/>
                </a:lnTo>
                <a:lnTo>
                  <a:pt x="519" y="867"/>
                </a:lnTo>
                <a:lnTo>
                  <a:pt x="522" y="869"/>
                </a:lnTo>
                <a:lnTo>
                  <a:pt x="522" y="869"/>
                </a:lnTo>
                <a:lnTo>
                  <a:pt x="539" y="875"/>
                </a:lnTo>
                <a:lnTo>
                  <a:pt x="551" y="879"/>
                </a:lnTo>
                <a:lnTo>
                  <a:pt x="557" y="883"/>
                </a:lnTo>
                <a:lnTo>
                  <a:pt x="557" y="883"/>
                </a:lnTo>
                <a:lnTo>
                  <a:pt x="560" y="887"/>
                </a:lnTo>
                <a:lnTo>
                  <a:pt x="563" y="890"/>
                </a:lnTo>
                <a:lnTo>
                  <a:pt x="567" y="892"/>
                </a:lnTo>
                <a:lnTo>
                  <a:pt x="572" y="894"/>
                </a:lnTo>
                <a:lnTo>
                  <a:pt x="578" y="895"/>
                </a:lnTo>
                <a:lnTo>
                  <a:pt x="586" y="896"/>
                </a:lnTo>
                <a:lnTo>
                  <a:pt x="586" y="896"/>
                </a:lnTo>
                <a:lnTo>
                  <a:pt x="595" y="896"/>
                </a:lnTo>
                <a:lnTo>
                  <a:pt x="602" y="896"/>
                </a:lnTo>
                <a:lnTo>
                  <a:pt x="607" y="895"/>
                </a:lnTo>
                <a:lnTo>
                  <a:pt x="610" y="893"/>
                </a:lnTo>
                <a:lnTo>
                  <a:pt x="614" y="890"/>
                </a:lnTo>
                <a:lnTo>
                  <a:pt x="615" y="888"/>
                </a:lnTo>
                <a:lnTo>
                  <a:pt x="615" y="884"/>
                </a:lnTo>
                <a:lnTo>
                  <a:pt x="615" y="881"/>
                </a:lnTo>
                <a:lnTo>
                  <a:pt x="615" y="881"/>
                </a:lnTo>
                <a:lnTo>
                  <a:pt x="610" y="861"/>
                </a:lnTo>
                <a:lnTo>
                  <a:pt x="608" y="853"/>
                </a:lnTo>
                <a:lnTo>
                  <a:pt x="607" y="850"/>
                </a:lnTo>
                <a:lnTo>
                  <a:pt x="607" y="850"/>
                </a:lnTo>
                <a:lnTo>
                  <a:pt x="601" y="849"/>
                </a:lnTo>
                <a:lnTo>
                  <a:pt x="597" y="848"/>
                </a:lnTo>
                <a:lnTo>
                  <a:pt x="595" y="846"/>
                </a:lnTo>
                <a:lnTo>
                  <a:pt x="595" y="846"/>
                </a:lnTo>
                <a:lnTo>
                  <a:pt x="591" y="779"/>
                </a:lnTo>
                <a:lnTo>
                  <a:pt x="587" y="731"/>
                </a:lnTo>
                <a:lnTo>
                  <a:pt x="584" y="702"/>
                </a:lnTo>
                <a:lnTo>
                  <a:pt x="584" y="702"/>
                </a:lnTo>
                <a:lnTo>
                  <a:pt x="581" y="694"/>
                </a:lnTo>
                <a:lnTo>
                  <a:pt x="578" y="684"/>
                </a:lnTo>
                <a:lnTo>
                  <a:pt x="567" y="661"/>
                </a:lnTo>
                <a:lnTo>
                  <a:pt x="557" y="642"/>
                </a:lnTo>
                <a:lnTo>
                  <a:pt x="552" y="633"/>
                </a:lnTo>
                <a:lnTo>
                  <a:pt x="552" y="633"/>
                </a:lnTo>
                <a:lnTo>
                  <a:pt x="552" y="632"/>
                </a:lnTo>
                <a:lnTo>
                  <a:pt x="554" y="631"/>
                </a:lnTo>
                <a:lnTo>
                  <a:pt x="554" y="631"/>
                </a:lnTo>
                <a:lnTo>
                  <a:pt x="555" y="616"/>
                </a:lnTo>
                <a:lnTo>
                  <a:pt x="555" y="602"/>
                </a:lnTo>
                <a:lnTo>
                  <a:pt x="554" y="584"/>
                </a:lnTo>
                <a:lnTo>
                  <a:pt x="554" y="584"/>
                </a:lnTo>
                <a:lnTo>
                  <a:pt x="551" y="542"/>
                </a:lnTo>
                <a:lnTo>
                  <a:pt x="550" y="520"/>
                </a:lnTo>
                <a:lnTo>
                  <a:pt x="550" y="520"/>
                </a:lnTo>
                <a:lnTo>
                  <a:pt x="554" y="503"/>
                </a:lnTo>
                <a:lnTo>
                  <a:pt x="560" y="481"/>
                </a:lnTo>
                <a:lnTo>
                  <a:pt x="560" y="481"/>
                </a:lnTo>
                <a:lnTo>
                  <a:pt x="561" y="473"/>
                </a:lnTo>
                <a:lnTo>
                  <a:pt x="562" y="462"/>
                </a:lnTo>
                <a:lnTo>
                  <a:pt x="562" y="449"/>
                </a:lnTo>
                <a:lnTo>
                  <a:pt x="562" y="449"/>
                </a:lnTo>
                <a:lnTo>
                  <a:pt x="567" y="448"/>
                </a:lnTo>
                <a:lnTo>
                  <a:pt x="578" y="444"/>
                </a:lnTo>
                <a:lnTo>
                  <a:pt x="591" y="438"/>
                </a:lnTo>
                <a:lnTo>
                  <a:pt x="596" y="434"/>
                </a:lnTo>
                <a:lnTo>
                  <a:pt x="601" y="430"/>
                </a:lnTo>
                <a:lnTo>
                  <a:pt x="601" y="430"/>
                </a:lnTo>
                <a:lnTo>
                  <a:pt x="611" y="416"/>
                </a:lnTo>
                <a:lnTo>
                  <a:pt x="617" y="410"/>
                </a:lnTo>
                <a:lnTo>
                  <a:pt x="617" y="410"/>
                </a:lnTo>
                <a:lnTo>
                  <a:pt x="623" y="403"/>
                </a:lnTo>
                <a:lnTo>
                  <a:pt x="633" y="387"/>
                </a:lnTo>
                <a:lnTo>
                  <a:pt x="638" y="376"/>
                </a:lnTo>
                <a:lnTo>
                  <a:pt x="643" y="367"/>
                </a:lnTo>
                <a:lnTo>
                  <a:pt x="645" y="356"/>
                </a:lnTo>
                <a:lnTo>
                  <a:pt x="646" y="345"/>
                </a:lnTo>
                <a:lnTo>
                  <a:pt x="646" y="345"/>
                </a:lnTo>
                <a:lnTo>
                  <a:pt x="645" y="329"/>
                </a:lnTo>
                <a:lnTo>
                  <a:pt x="642" y="316"/>
                </a:lnTo>
                <a:lnTo>
                  <a:pt x="638" y="308"/>
                </a:lnTo>
                <a:lnTo>
                  <a:pt x="634" y="302"/>
                </a:lnTo>
                <a:lnTo>
                  <a:pt x="634" y="302"/>
                </a:lnTo>
                <a:lnTo>
                  <a:pt x="627" y="293"/>
                </a:lnTo>
                <a:lnTo>
                  <a:pt x="622" y="286"/>
                </a:lnTo>
                <a:lnTo>
                  <a:pt x="622" y="286"/>
                </a:lnTo>
                <a:lnTo>
                  <a:pt x="615" y="276"/>
                </a:lnTo>
                <a:lnTo>
                  <a:pt x="611" y="268"/>
                </a:lnTo>
                <a:lnTo>
                  <a:pt x="611" y="263"/>
                </a:lnTo>
                <a:lnTo>
                  <a:pt x="611" y="259"/>
                </a:lnTo>
                <a:lnTo>
                  <a:pt x="611" y="259"/>
                </a:lnTo>
                <a:lnTo>
                  <a:pt x="613" y="250"/>
                </a:lnTo>
                <a:lnTo>
                  <a:pt x="613" y="243"/>
                </a:lnTo>
                <a:lnTo>
                  <a:pt x="613" y="235"/>
                </a:lnTo>
                <a:lnTo>
                  <a:pt x="613" y="235"/>
                </a:lnTo>
                <a:lnTo>
                  <a:pt x="611" y="232"/>
                </a:lnTo>
                <a:lnTo>
                  <a:pt x="607" y="224"/>
                </a:lnTo>
                <a:lnTo>
                  <a:pt x="598" y="215"/>
                </a:lnTo>
                <a:lnTo>
                  <a:pt x="593" y="211"/>
                </a:lnTo>
                <a:lnTo>
                  <a:pt x="587" y="206"/>
                </a:lnTo>
                <a:lnTo>
                  <a:pt x="587" y="206"/>
                </a:lnTo>
                <a:lnTo>
                  <a:pt x="581" y="203"/>
                </a:lnTo>
                <a:lnTo>
                  <a:pt x="574" y="199"/>
                </a:lnTo>
                <a:lnTo>
                  <a:pt x="561" y="196"/>
                </a:lnTo>
                <a:lnTo>
                  <a:pt x="546" y="192"/>
                </a:lnTo>
                <a:lnTo>
                  <a:pt x="511" y="152"/>
                </a:lnTo>
                <a:lnTo>
                  <a:pt x="494" y="135"/>
                </a:lnTo>
                <a:lnTo>
                  <a:pt x="494" y="135"/>
                </a:lnTo>
                <a:lnTo>
                  <a:pt x="490" y="135"/>
                </a:lnTo>
                <a:lnTo>
                  <a:pt x="486" y="134"/>
                </a:lnTo>
                <a:lnTo>
                  <a:pt x="484" y="134"/>
                </a:lnTo>
                <a:lnTo>
                  <a:pt x="484" y="134"/>
                </a:lnTo>
                <a:lnTo>
                  <a:pt x="482" y="117"/>
                </a:lnTo>
                <a:lnTo>
                  <a:pt x="482" y="117"/>
                </a:lnTo>
                <a:lnTo>
                  <a:pt x="485" y="112"/>
                </a:lnTo>
                <a:lnTo>
                  <a:pt x="490" y="103"/>
                </a:lnTo>
                <a:lnTo>
                  <a:pt x="490" y="103"/>
                </a:lnTo>
                <a:lnTo>
                  <a:pt x="492" y="85"/>
                </a:lnTo>
                <a:lnTo>
                  <a:pt x="493" y="65"/>
                </a:lnTo>
                <a:lnTo>
                  <a:pt x="493" y="65"/>
                </a:lnTo>
                <a:lnTo>
                  <a:pt x="492" y="56"/>
                </a:lnTo>
                <a:lnTo>
                  <a:pt x="490" y="42"/>
                </a:lnTo>
                <a:lnTo>
                  <a:pt x="485" y="23"/>
                </a:lnTo>
                <a:lnTo>
                  <a:pt x="485" y="23"/>
                </a:lnTo>
                <a:lnTo>
                  <a:pt x="484" y="17"/>
                </a:lnTo>
                <a:lnTo>
                  <a:pt x="481" y="13"/>
                </a:lnTo>
                <a:lnTo>
                  <a:pt x="478" y="10"/>
                </a:lnTo>
                <a:lnTo>
                  <a:pt x="478" y="10"/>
                </a:lnTo>
                <a:lnTo>
                  <a:pt x="470" y="6"/>
                </a:lnTo>
                <a:lnTo>
                  <a:pt x="467" y="5"/>
                </a:lnTo>
                <a:lnTo>
                  <a:pt x="462" y="4"/>
                </a:lnTo>
                <a:lnTo>
                  <a:pt x="462" y="4"/>
                </a:lnTo>
                <a:lnTo>
                  <a:pt x="446" y="1"/>
                </a:lnTo>
                <a:lnTo>
                  <a:pt x="434" y="0"/>
                </a:lnTo>
                <a:lnTo>
                  <a:pt x="434" y="0"/>
                </a:lnTo>
                <a:lnTo>
                  <a:pt x="429" y="0"/>
                </a:lnTo>
                <a:lnTo>
                  <a:pt x="426" y="1"/>
                </a:lnTo>
                <a:lnTo>
                  <a:pt x="422" y="3"/>
                </a:lnTo>
                <a:lnTo>
                  <a:pt x="422" y="3"/>
                </a:lnTo>
                <a:lnTo>
                  <a:pt x="412" y="7"/>
                </a:lnTo>
                <a:lnTo>
                  <a:pt x="412" y="7"/>
                </a:lnTo>
                <a:lnTo>
                  <a:pt x="408" y="9"/>
                </a:lnTo>
                <a:lnTo>
                  <a:pt x="403" y="7"/>
                </a:lnTo>
                <a:lnTo>
                  <a:pt x="396" y="13"/>
                </a:lnTo>
                <a:close/>
                <a:moveTo>
                  <a:pt x="286" y="409"/>
                </a:moveTo>
                <a:lnTo>
                  <a:pt x="286" y="409"/>
                </a:lnTo>
                <a:lnTo>
                  <a:pt x="297" y="410"/>
                </a:lnTo>
                <a:lnTo>
                  <a:pt x="297" y="410"/>
                </a:lnTo>
                <a:lnTo>
                  <a:pt x="305" y="409"/>
                </a:lnTo>
                <a:lnTo>
                  <a:pt x="316" y="405"/>
                </a:lnTo>
                <a:lnTo>
                  <a:pt x="316" y="405"/>
                </a:lnTo>
                <a:lnTo>
                  <a:pt x="330" y="399"/>
                </a:lnTo>
                <a:lnTo>
                  <a:pt x="340" y="395"/>
                </a:lnTo>
                <a:lnTo>
                  <a:pt x="340" y="395"/>
                </a:lnTo>
                <a:lnTo>
                  <a:pt x="339" y="397"/>
                </a:lnTo>
                <a:lnTo>
                  <a:pt x="340" y="403"/>
                </a:lnTo>
                <a:lnTo>
                  <a:pt x="340" y="403"/>
                </a:lnTo>
                <a:lnTo>
                  <a:pt x="341" y="405"/>
                </a:lnTo>
                <a:lnTo>
                  <a:pt x="344" y="407"/>
                </a:lnTo>
                <a:lnTo>
                  <a:pt x="346" y="407"/>
                </a:lnTo>
                <a:lnTo>
                  <a:pt x="346" y="407"/>
                </a:lnTo>
                <a:lnTo>
                  <a:pt x="346" y="409"/>
                </a:lnTo>
                <a:lnTo>
                  <a:pt x="347" y="413"/>
                </a:lnTo>
                <a:lnTo>
                  <a:pt x="347" y="413"/>
                </a:lnTo>
                <a:lnTo>
                  <a:pt x="350" y="414"/>
                </a:lnTo>
                <a:lnTo>
                  <a:pt x="352" y="415"/>
                </a:lnTo>
                <a:lnTo>
                  <a:pt x="356" y="415"/>
                </a:lnTo>
                <a:lnTo>
                  <a:pt x="356" y="415"/>
                </a:lnTo>
                <a:lnTo>
                  <a:pt x="357" y="416"/>
                </a:lnTo>
                <a:lnTo>
                  <a:pt x="359" y="419"/>
                </a:lnTo>
                <a:lnTo>
                  <a:pt x="362" y="419"/>
                </a:lnTo>
                <a:lnTo>
                  <a:pt x="362" y="419"/>
                </a:lnTo>
                <a:lnTo>
                  <a:pt x="374" y="420"/>
                </a:lnTo>
                <a:lnTo>
                  <a:pt x="350" y="448"/>
                </a:lnTo>
                <a:lnTo>
                  <a:pt x="311" y="457"/>
                </a:lnTo>
                <a:lnTo>
                  <a:pt x="306" y="454"/>
                </a:lnTo>
                <a:lnTo>
                  <a:pt x="279" y="448"/>
                </a:lnTo>
                <a:lnTo>
                  <a:pt x="279" y="448"/>
                </a:lnTo>
                <a:lnTo>
                  <a:pt x="283" y="438"/>
                </a:lnTo>
                <a:lnTo>
                  <a:pt x="288" y="430"/>
                </a:lnTo>
                <a:lnTo>
                  <a:pt x="291" y="422"/>
                </a:lnTo>
                <a:lnTo>
                  <a:pt x="291" y="422"/>
                </a:lnTo>
                <a:lnTo>
                  <a:pt x="291" y="417"/>
                </a:lnTo>
                <a:lnTo>
                  <a:pt x="289" y="413"/>
                </a:lnTo>
                <a:lnTo>
                  <a:pt x="286" y="409"/>
                </a:lnTo>
                <a:lnTo>
                  <a:pt x="286" y="409"/>
                </a:lnTo>
                <a:close/>
                <a:moveTo>
                  <a:pt x="211" y="790"/>
                </a:moveTo>
                <a:lnTo>
                  <a:pt x="211" y="790"/>
                </a:lnTo>
                <a:lnTo>
                  <a:pt x="216" y="790"/>
                </a:lnTo>
                <a:lnTo>
                  <a:pt x="224" y="791"/>
                </a:lnTo>
                <a:lnTo>
                  <a:pt x="224" y="791"/>
                </a:lnTo>
                <a:lnTo>
                  <a:pt x="229" y="790"/>
                </a:lnTo>
                <a:lnTo>
                  <a:pt x="236" y="789"/>
                </a:lnTo>
                <a:lnTo>
                  <a:pt x="236" y="789"/>
                </a:lnTo>
                <a:lnTo>
                  <a:pt x="248" y="783"/>
                </a:lnTo>
                <a:lnTo>
                  <a:pt x="257" y="779"/>
                </a:lnTo>
                <a:lnTo>
                  <a:pt x="257" y="779"/>
                </a:lnTo>
                <a:lnTo>
                  <a:pt x="256" y="783"/>
                </a:lnTo>
                <a:lnTo>
                  <a:pt x="256" y="785"/>
                </a:lnTo>
                <a:lnTo>
                  <a:pt x="256" y="785"/>
                </a:lnTo>
                <a:lnTo>
                  <a:pt x="254" y="788"/>
                </a:lnTo>
                <a:lnTo>
                  <a:pt x="254" y="791"/>
                </a:lnTo>
                <a:lnTo>
                  <a:pt x="254" y="791"/>
                </a:lnTo>
                <a:lnTo>
                  <a:pt x="256" y="794"/>
                </a:lnTo>
                <a:lnTo>
                  <a:pt x="257" y="795"/>
                </a:lnTo>
                <a:lnTo>
                  <a:pt x="257" y="795"/>
                </a:lnTo>
                <a:lnTo>
                  <a:pt x="253" y="796"/>
                </a:lnTo>
                <a:lnTo>
                  <a:pt x="253" y="796"/>
                </a:lnTo>
                <a:lnTo>
                  <a:pt x="252" y="797"/>
                </a:lnTo>
                <a:lnTo>
                  <a:pt x="251" y="799"/>
                </a:lnTo>
                <a:lnTo>
                  <a:pt x="250" y="801"/>
                </a:lnTo>
                <a:lnTo>
                  <a:pt x="205" y="814"/>
                </a:lnTo>
                <a:lnTo>
                  <a:pt x="205" y="814"/>
                </a:lnTo>
                <a:lnTo>
                  <a:pt x="207" y="812"/>
                </a:lnTo>
                <a:lnTo>
                  <a:pt x="210" y="808"/>
                </a:lnTo>
                <a:lnTo>
                  <a:pt x="210" y="808"/>
                </a:lnTo>
                <a:lnTo>
                  <a:pt x="210" y="807"/>
                </a:lnTo>
                <a:lnTo>
                  <a:pt x="209" y="806"/>
                </a:lnTo>
                <a:lnTo>
                  <a:pt x="207" y="803"/>
                </a:lnTo>
                <a:lnTo>
                  <a:pt x="206" y="800"/>
                </a:lnTo>
                <a:lnTo>
                  <a:pt x="210" y="797"/>
                </a:lnTo>
                <a:lnTo>
                  <a:pt x="211" y="790"/>
                </a:lnTo>
                <a:close/>
                <a:moveTo>
                  <a:pt x="265" y="772"/>
                </a:moveTo>
                <a:lnTo>
                  <a:pt x="294" y="778"/>
                </a:lnTo>
                <a:lnTo>
                  <a:pt x="293" y="781"/>
                </a:lnTo>
                <a:lnTo>
                  <a:pt x="275" y="791"/>
                </a:lnTo>
                <a:lnTo>
                  <a:pt x="274" y="787"/>
                </a:lnTo>
                <a:lnTo>
                  <a:pt x="277" y="782"/>
                </a:lnTo>
                <a:lnTo>
                  <a:pt x="269" y="778"/>
                </a:lnTo>
                <a:lnTo>
                  <a:pt x="264" y="777"/>
                </a:lnTo>
                <a:lnTo>
                  <a:pt x="265" y="772"/>
                </a:lnTo>
                <a:close/>
                <a:moveTo>
                  <a:pt x="263" y="803"/>
                </a:moveTo>
                <a:lnTo>
                  <a:pt x="262" y="817"/>
                </a:lnTo>
                <a:lnTo>
                  <a:pt x="262" y="817"/>
                </a:lnTo>
                <a:lnTo>
                  <a:pt x="260" y="818"/>
                </a:lnTo>
                <a:lnTo>
                  <a:pt x="258" y="818"/>
                </a:lnTo>
                <a:lnTo>
                  <a:pt x="254" y="817"/>
                </a:lnTo>
                <a:lnTo>
                  <a:pt x="254" y="817"/>
                </a:lnTo>
                <a:lnTo>
                  <a:pt x="252" y="814"/>
                </a:lnTo>
                <a:lnTo>
                  <a:pt x="251" y="812"/>
                </a:lnTo>
                <a:lnTo>
                  <a:pt x="251" y="807"/>
                </a:lnTo>
                <a:lnTo>
                  <a:pt x="263" y="803"/>
                </a:lnTo>
                <a:close/>
                <a:moveTo>
                  <a:pt x="288" y="759"/>
                </a:moveTo>
                <a:lnTo>
                  <a:pt x="294" y="767"/>
                </a:lnTo>
                <a:lnTo>
                  <a:pt x="291" y="770"/>
                </a:lnTo>
                <a:lnTo>
                  <a:pt x="273" y="767"/>
                </a:lnTo>
                <a:lnTo>
                  <a:pt x="288" y="759"/>
                </a:lnTo>
                <a:close/>
                <a:moveTo>
                  <a:pt x="279" y="755"/>
                </a:moveTo>
                <a:lnTo>
                  <a:pt x="279" y="755"/>
                </a:lnTo>
                <a:lnTo>
                  <a:pt x="295" y="706"/>
                </a:lnTo>
                <a:lnTo>
                  <a:pt x="295" y="706"/>
                </a:lnTo>
                <a:lnTo>
                  <a:pt x="301" y="695"/>
                </a:lnTo>
                <a:lnTo>
                  <a:pt x="307" y="683"/>
                </a:lnTo>
                <a:lnTo>
                  <a:pt x="316" y="671"/>
                </a:lnTo>
                <a:lnTo>
                  <a:pt x="316" y="671"/>
                </a:lnTo>
                <a:lnTo>
                  <a:pt x="300" y="748"/>
                </a:lnTo>
                <a:lnTo>
                  <a:pt x="279" y="755"/>
                </a:lnTo>
                <a:close/>
                <a:moveTo>
                  <a:pt x="86" y="705"/>
                </a:moveTo>
                <a:lnTo>
                  <a:pt x="86" y="705"/>
                </a:lnTo>
                <a:lnTo>
                  <a:pt x="87" y="703"/>
                </a:lnTo>
                <a:lnTo>
                  <a:pt x="92" y="705"/>
                </a:lnTo>
                <a:lnTo>
                  <a:pt x="99" y="706"/>
                </a:lnTo>
                <a:lnTo>
                  <a:pt x="99" y="706"/>
                </a:lnTo>
                <a:lnTo>
                  <a:pt x="99" y="715"/>
                </a:lnTo>
                <a:lnTo>
                  <a:pt x="99" y="715"/>
                </a:lnTo>
                <a:lnTo>
                  <a:pt x="98" y="720"/>
                </a:lnTo>
                <a:lnTo>
                  <a:pt x="95" y="730"/>
                </a:lnTo>
                <a:lnTo>
                  <a:pt x="93" y="742"/>
                </a:lnTo>
                <a:lnTo>
                  <a:pt x="93" y="742"/>
                </a:lnTo>
                <a:lnTo>
                  <a:pt x="78" y="742"/>
                </a:lnTo>
                <a:lnTo>
                  <a:pt x="64" y="742"/>
                </a:lnTo>
                <a:lnTo>
                  <a:pt x="60" y="736"/>
                </a:lnTo>
                <a:lnTo>
                  <a:pt x="60" y="736"/>
                </a:lnTo>
                <a:lnTo>
                  <a:pt x="72" y="720"/>
                </a:lnTo>
                <a:lnTo>
                  <a:pt x="86" y="705"/>
                </a:lnTo>
                <a:lnTo>
                  <a:pt x="86" y="705"/>
                </a:lnTo>
                <a:close/>
                <a:moveTo>
                  <a:pt x="54" y="742"/>
                </a:moveTo>
                <a:lnTo>
                  <a:pt x="54" y="748"/>
                </a:lnTo>
                <a:lnTo>
                  <a:pt x="66" y="750"/>
                </a:lnTo>
                <a:lnTo>
                  <a:pt x="47" y="760"/>
                </a:lnTo>
                <a:lnTo>
                  <a:pt x="46" y="750"/>
                </a:lnTo>
                <a:lnTo>
                  <a:pt x="54" y="74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2">
            <a:extLst>
              <a:ext uri="{FF2B5EF4-FFF2-40B4-BE49-F238E27FC236}">
                <a16:creationId xmlns:a16="http://schemas.microsoft.com/office/drawing/2014/main" id="{4BE50A57-FC2F-4799-8225-A7EB51479691}"/>
              </a:ext>
            </a:extLst>
          </p:cNvPr>
          <p:cNvSpPr>
            <a:spLocks noEditPoints="1"/>
          </p:cNvSpPr>
          <p:nvPr/>
        </p:nvSpPr>
        <p:spPr bwMode="auto">
          <a:xfrm>
            <a:off x="4649649" y="2677779"/>
            <a:ext cx="540848" cy="1659034"/>
          </a:xfrm>
          <a:custGeom>
            <a:avLst/>
            <a:gdLst>
              <a:gd name="T0" fmla="*/ 130 w 415"/>
              <a:gd name="T1" fmla="*/ 0 h 1273"/>
              <a:gd name="T2" fmla="*/ 94 w 415"/>
              <a:gd name="T3" fmla="*/ 22 h 1273"/>
              <a:gd name="T4" fmla="*/ 73 w 415"/>
              <a:gd name="T5" fmla="*/ 67 h 1273"/>
              <a:gd name="T6" fmla="*/ 76 w 415"/>
              <a:gd name="T7" fmla="*/ 95 h 1273"/>
              <a:gd name="T8" fmla="*/ 29 w 415"/>
              <a:gd name="T9" fmla="*/ 192 h 1273"/>
              <a:gd name="T10" fmla="*/ 2 w 415"/>
              <a:gd name="T11" fmla="*/ 283 h 1273"/>
              <a:gd name="T12" fmla="*/ 5 w 415"/>
              <a:gd name="T13" fmla="*/ 323 h 1273"/>
              <a:gd name="T14" fmla="*/ 5 w 415"/>
              <a:gd name="T15" fmla="*/ 383 h 1273"/>
              <a:gd name="T16" fmla="*/ 38 w 415"/>
              <a:gd name="T17" fmla="*/ 414 h 1273"/>
              <a:gd name="T18" fmla="*/ 33 w 415"/>
              <a:gd name="T19" fmla="*/ 493 h 1273"/>
              <a:gd name="T20" fmla="*/ 26 w 415"/>
              <a:gd name="T21" fmla="*/ 521 h 1273"/>
              <a:gd name="T22" fmla="*/ 34 w 415"/>
              <a:gd name="T23" fmla="*/ 593 h 1273"/>
              <a:gd name="T24" fmla="*/ 61 w 415"/>
              <a:gd name="T25" fmla="*/ 789 h 1273"/>
              <a:gd name="T26" fmla="*/ 46 w 415"/>
              <a:gd name="T27" fmla="*/ 897 h 1273"/>
              <a:gd name="T28" fmla="*/ 58 w 415"/>
              <a:gd name="T29" fmla="*/ 1085 h 1273"/>
              <a:gd name="T30" fmla="*/ 44 w 415"/>
              <a:gd name="T31" fmla="*/ 1084 h 1273"/>
              <a:gd name="T32" fmla="*/ 33 w 415"/>
              <a:gd name="T33" fmla="*/ 1115 h 1273"/>
              <a:gd name="T34" fmla="*/ 21 w 415"/>
              <a:gd name="T35" fmla="*/ 1156 h 1273"/>
              <a:gd name="T36" fmla="*/ 13 w 415"/>
              <a:gd name="T37" fmla="*/ 1230 h 1273"/>
              <a:gd name="T38" fmla="*/ 23 w 415"/>
              <a:gd name="T39" fmla="*/ 1273 h 1273"/>
              <a:gd name="T40" fmla="*/ 44 w 415"/>
              <a:gd name="T41" fmla="*/ 1245 h 1273"/>
              <a:gd name="T42" fmla="*/ 77 w 415"/>
              <a:gd name="T43" fmla="*/ 1244 h 1273"/>
              <a:gd name="T44" fmla="*/ 92 w 415"/>
              <a:gd name="T45" fmla="*/ 1272 h 1273"/>
              <a:gd name="T46" fmla="*/ 115 w 415"/>
              <a:gd name="T47" fmla="*/ 1227 h 1273"/>
              <a:gd name="T48" fmla="*/ 315 w 415"/>
              <a:gd name="T49" fmla="*/ 1164 h 1273"/>
              <a:gd name="T50" fmla="*/ 315 w 415"/>
              <a:gd name="T51" fmla="*/ 1261 h 1273"/>
              <a:gd name="T52" fmla="*/ 338 w 415"/>
              <a:gd name="T53" fmla="*/ 1269 h 1273"/>
              <a:gd name="T54" fmla="*/ 350 w 415"/>
              <a:gd name="T55" fmla="*/ 1213 h 1273"/>
              <a:gd name="T56" fmla="*/ 352 w 415"/>
              <a:gd name="T57" fmla="*/ 1227 h 1273"/>
              <a:gd name="T58" fmla="*/ 372 w 415"/>
              <a:gd name="T59" fmla="*/ 1219 h 1273"/>
              <a:gd name="T60" fmla="*/ 388 w 415"/>
              <a:gd name="T61" fmla="*/ 1269 h 1273"/>
              <a:gd name="T62" fmla="*/ 404 w 415"/>
              <a:gd name="T63" fmla="*/ 1272 h 1273"/>
              <a:gd name="T64" fmla="*/ 415 w 415"/>
              <a:gd name="T65" fmla="*/ 1214 h 1273"/>
              <a:gd name="T66" fmla="*/ 409 w 415"/>
              <a:gd name="T67" fmla="*/ 1161 h 1273"/>
              <a:gd name="T68" fmla="*/ 388 w 415"/>
              <a:gd name="T69" fmla="*/ 1190 h 1273"/>
              <a:gd name="T70" fmla="*/ 393 w 415"/>
              <a:gd name="T71" fmla="*/ 1118 h 1273"/>
              <a:gd name="T72" fmla="*/ 380 w 415"/>
              <a:gd name="T73" fmla="*/ 1086 h 1273"/>
              <a:gd name="T74" fmla="*/ 375 w 415"/>
              <a:gd name="T75" fmla="*/ 861 h 1273"/>
              <a:gd name="T76" fmla="*/ 396 w 415"/>
              <a:gd name="T77" fmla="*/ 827 h 1273"/>
              <a:gd name="T78" fmla="*/ 389 w 415"/>
              <a:gd name="T79" fmla="*/ 804 h 1273"/>
              <a:gd name="T80" fmla="*/ 363 w 415"/>
              <a:gd name="T81" fmla="*/ 672 h 1273"/>
              <a:gd name="T82" fmla="*/ 379 w 415"/>
              <a:gd name="T83" fmla="*/ 586 h 1273"/>
              <a:gd name="T84" fmla="*/ 376 w 415"/>
              <a:gd name="T85" fmla="*/ 458 h 1273"/>
              <a:gd name="T86" fmla="*/ 367 w 415"/>
              <a:gd name="T87" fmla="*/ 425 h 1273"/>
              <a:gd name="T88" fmla="*/ 371 w 415"/>
              <a:gd name="T89" fmla="*/ 410 h 1273"/>
              <a:gd name="T90" fmla="*/ 363 w 415"/>
              <a:gd name="T91" fmla="*/ 368 h 1273"/>
              <a:gd name="T92" fmla="*/ 373 w 415"/>
              <a:gd name="T93" fmla="*/ 368 h 1273"/>
              <a:gd name="T94" fmla="*/ 365 w 415"/>
              <a:gd name="T95" fmla="*/ 337 h 1273"/>
              <a:gd name="T96" fmla="*/ 344 w 415"/>
              <a:gd name="T97" fmla="*/ 296 h 1273"/>
              <a:gd name="T98" fmla="*/ 326 w 415"/>
              <a:gd name="T99" fmla="*/ 243 h 1273"/>
              <a:gd name="T100" fmla="*/ 260 w 415"/>
              <a:gd name="T101" fmla="*/ 187 h 1273"/>
              <a:gd name="T102" fmla="*/ 225 w 415"/>
              <a:gd name="T103" fmla="*/ 174 h 1273"/>
              <a:gd name="T104" fmla="*/ 227 w 415"/>
              <a:gd name="T105" fmla="*/ 91 h 1273"/>
              <a:gd name="T106" fmla="*/ 197 w 415"/>
              <a:gd name="T107" fmla="*/ 21 h 1273"/>
              <a:gd name="T108" fmla="*/ 163 w 415"/>
              <a:gd name="T109" fmla="*/ 0 h 1273"/>
              <a:gd name="T110" fmla="*/ 314 w 415"/>
              <a:gd name="T111" fmla="*/ 1122 h 1273"/>
              <a:gd name="T112" fmla="*/ 318 w 415"/>
              <a:gd name="T113" fmla="*/ 1147 h 1273"/>
              <a:gd name="T114" fmla="*/ 148 w 415"/>
              <a:gd name="T115" fmla="*/ 1153 h 1273"/>
              <a:gd name="T116" fmla="*/ 200 w 415"/>
              <a:gd name="T117" fmla="*/ 1123 h 1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15" h="1273">
                <a:moveTo>
                  <a:pt x="147" y="3"/>
                </a:moveTo>
                <a:lnTo>
                  <a:pt x="147" y="3"/>
                </a:lnTo>
                <a:lnTo>
                  <a:pt x="146" y="3"/>
                </a:lnTo>
                <a:lnTo>
                  <a:pt x="139" y="0"/>
                </a:lnTo>
                <a:lnTo>
                  <a:pt x="135" y="0"/>
                </a:lnTo>
                <a:lnTo>
                  <a:pt x="130" y="0"/>
                </a:lnTo>
                <a:lnTo>
                  <a:pt x="123" y="3"/>
                </a:lnTo>
                <a:lnTo>
                  <a:pt x="115" y="5"/>
                </a:lnTo>
                <a:lnTo>
                  <a:pt x="115" y="5"/>
                </a:lnTo>
                <a:lnTo>
                  <a:pt x="108" y="9"/>
                </a:lnTo>
                <a:lnTo>
                  <a:pt x="101" y="16"/>
                </a:lnTo>
                <a:lnTo>
                  <a:pt x="94" y="22"/>
                </a:lnTo>
                <a:lnTo>
                  <a:pt x="89" y="30"/>
                </a:lnTo>
                <a:lnTo>
                  <a:pt x="80" y="45"/>
                </a:lnTo>
                <a:lnTo>
                  <a:pt x="75" y="56"/>
                </a:lnTo>
                <a:lnTo>
                  <a:pt x="75" y="56"/>
                </a:lnTo>
                <a:lnTo>
                  <a:pt x="73" y="62"/>
                </a:lnTo>
                <a:lnTo>
                  <a:pt x="73" y="67"/>
                </a:lnTo>
                <a:lnTo>
                  <a:pt x="76" y="77"/>
                </a:lnTo>
                <a:lnTo>
                  <a:pt x="81" y="89"/>
                </a:lnTo>
                <a:lnTo>
                  <a:pt x="81" y="89"/>
                </a:lnTo>
                <a:lnTo>
                  <a:pt x="79" y="91"/>
                </a:lnTo>
                <a:lnTo>
                  <a:pt x="76" y="92"/>
                </a:lnTo>
                <a:lnTo>
                  <a:pt x="76" y="95"/>
                </a:lnTo>
                <a:lnTo>
                  <a:pt x="76" y="95"/>
                </a:lnTo>
                <a:lnTo>
                  <a:pt x="81" y="112"/>
                </a:lnTo>
                <a:lnTo>
                  <a:pt x="69" y="171"/>
                </a:lnTo>
                <a:lnTo>
                  <a:pt x="69" y="171"/>
                </a:lnTo>
                <a:lnTo>
                  <a:pt x="46" y="183"/>
                </a:lnTo>
                <a:lnTo>
                  <a:pt x="29" y="192"/>
                </a:lnTo>
                <a:lnTo>
                  <a:pt x="22" y="196"/>
                </a:lnTo>
                <a:lnTo>
                  <a:pt x="19" y="198"/>
                </a:lnTo>
                <a:lnTo>
                  <a:pt x="19" y="198"/>
                </a:lnTo>
                <a:lnTo>
                  <a:pt x="15" y="216"/>
                </a:lnTo>
                <a:lnTo>
                  <a:pt x="8" y="250"/>
                </a:lnTo>
                <a:lnTo>
                  <a:pt x="2" y="283"/>
                </a:lnTo>
                <a:lnTo>
                  <a:pt x="0" y="301"/>
                </a:lnTo>
                <a:lnTo>
                  <a:pt x="0" y="301"/>
                </a:lnTo>
                <a:lnTo>
                  <a:pt x="2" y="310"/>
                </a:lnTo>
                <a:lnTo>
                  <a:pt x="4" y="316"/>
                </a:lnTo>
                <a:lnTo>
                  <a:pt x="5" y="323"/>
                </a:lnTo>
                <a:lnTo>
                  <a:pt x="5" y="323"/>
                </a:lnTo>
                <a:lnTo>
                  <a:pt x="5" y="335"/>
                </a:lnTo>
                <a:lnTo>
                  <a:pt x="4" y="351"/>
                </a:lnTo>
                <a:lnTo>
                  <a:pt x="2" y="367"/>
                </a:lnTo>
                <a:lnTo>
                  <a:pt x="4" y="377"/>
                </a:lnTo>
                <a:lnTo>
                  <a:pt x="4" y="377"/>
                </a:lnTo>
                <a:lnTo>
                  <a:pt x="5" y="383"/>
                </a:lnTo>
                <a:lnTo>
                  <a:pt x="8" y="384"/>
                </a:lnTo>
                <a:lnTo>
                  <a:pt x="10" y="384"/>
                </a:lnTo>
                <a:lnTo>
                  <a:pt x="10" y="384"/>
                </a:lnTo>
                <a:lnTo>
                  <a:pt x="17" y="394"/>
                </a:lnTo>
                <a:lnTo>
                  <a:pt x="26" y="404"/>
                </a:lnTo>
                <a:lnTo>
                  <a:pt x="38" y="414"/>
                </a:lnTo>
                <a:lnTo>
                  <a:pt x="38" y="414"/>
                </a:lnTo>
                <a:lnTo>
                  <a:pt x="58" y="431"/>
                </a:lnTo>
                <a:lnTo>
                  <a:pt x="63" y="437"/>
                </a:lnTo>
                <a:lnTo>
                  <a:pt x="63" y="437"/>
                </a:lnTo>
                <a:lnTo>
                  <a:pt x="50" y="462"/>
                </a:lnTo>
                <a:lnTo>
                  <a:pt x="33" y="493"/>
                </a:lnTo>
                <a:lnTo>
                  <a:pt x="33" y="493"/>
                </a:lnTo>
                <a:lnTo>
                  <a:pt x="29" y="500"/>
                </a:lnTo>
                <a:lnTo>
                  <a:pt x="26" y="506"/>
                </a:lnTo>
                <a:lnTo>
                  <a:pt x="25" y="514"/>
                </a:lnTo>
                <a:lnTo>
                  <a:pt x="25" y="518"/>
                </a:lnTo>
                <a:lnTo>
                  <a:pt x="26" y="521"/>
                </a:lnTo>
                <a:lnTo>
                  <a:pt x="26" y="521"/>
                </a:lnTo>
                <a:lnTo>
                  <a:pt x="33" y="533"/>
                </a:lnTo>
                <a:lnTo>
                  <a:pt x="35" y="538"/>
                </a:lnTo>
                <a:lnTo>
                  <a:pt x="36" y="540"/>
                </a:lnTo>
                <a:lnTo>
                  <a:pt x="36" y="540"/>
                </a:lnTo>
                <a:lnTo>
                  <a:pt x="34" y="593"/>
                </a:lnTo>
                <a:lnTo>
                  <a:pt x="33" y="629"/>
                </a:lnTo>
                <a:lnTo>
                  <a:pt x="33" y="650"/>
                </a:lnTo>
                <a:lnTo>
                  <a:pt x="33" y="650"/>
                </a:lnTo>
                <a:lnTo>
                  <a:pt x="36" y="664"/>
                </a:lnTo>
                <a:lnTo>
                  <a:pt x="39" y="672"/>
                </a:lnTo>
                <a:lnTo>
                  <a:pt x="61" y="789"/>
                </a:lnTo>
                <a:lnTo>
                  <a:pt x="61" y="789"/>
                </a:lnTo>
                <a:lnTo>
                  <a:pt x="54" y="838"/>
                </a:lnTo>
                <a:lnTo>
                  <a:pt x="48" y="875"/>
                </a:lnTo>
                <a:lnTo>
                  <a:pt x="47" y="889"/>
                </a:lnTo>
                <a:lnTo>
                  <a:pt x="46" y="897"/>
                </a:lnTo>
                <a:lnTo>
                  <a:pt x="46" y="897"/>
                </a:lnTo>
                <a:lnTo>
                  <a:pt x="48" y="910"/>
                </a:lnTo>
                <a:lnTo>
                  <a:pt x="51" y="923"/>
                </a:lnTo>
                <a:lnTo>
                  <a:pt x="56" y="942"/>
                </a:lnTo>
                <a:lnTo>
                  <a:pt x="56" y="942"/>
                </a:lnTo>
                <a:lnTo>
                  <a:pt x="58" y="1085"/>
                </a:lnTo>
                <a:lnTo>
                  <a:pt x="58" y="1085"/>
                </a:lnTo>
                <a:lnTo>
                  <a:pt x="56" y="1085"/>
                </a:lnTo>
                <a:lnTo>
                  <a:pt x="54" y="1082"/>
                </a:lnTo>
                <a:lnTo>
                  <a:pt x="50" y="1082"/>
                </a:lnTo>
                <a:lnTo>
                  <a:pt x="47" y="1082"/>
                </a:lnTo>
                <a:lnTo>
                  <a:pt x="44" y="1084"/>
                </a:lnTo>
                <a:lnTo>
                  <a:pt x="44" y="1084"/>
                </a:lnTo>
                <a:lnTo>
                  <a:pt x="42" y="1086"/>
                </a:lnTo>
                <a:lnTo>
                  <a:pt x="39" y="1089"/>
                </a:lnTo>
                <a:lnTo>
                  <a:pt x="35" y="1097"/>
                </a:lnTo>
                <a:lnTo>
                  <a:pt x="34" y="1105"/>
                </a:lnTo>
                <a:lnTo>
                  <a:pt x="33" y="1115"/>
                </a:lnTo>
                <a:lnTo>
                  <a:pt x="33" y="1115"/>
                </a:lnTo>
                <a:lnTo>
                  <a:pt x="33" y="1145"/>
                </a:lnTo>
                <a:lnTo>
                  <a:pt x="33" y="1145"/>
                </a:lnTo>
                <a:lnTo>
                  <a:pt x="31" y="1145"/>
                </a:lnTo>
                <a:lnTo>
                  <a:pt x="26" y="1149"/>
                </a:lnTo>
                <a:lnTo>
                  <a:pt x="23" y="1152"/>
                </a:lnTo>
                <a:lnTo>
                  <a:pt x="21" y="1156"/>
                </a:lnTo>
                <a:lnTo>
                  <a:pt x="18" y="1163"/>
                </a:lnTo>
                <a:lnTo>
                  <a:pt x="17" y="1170"/>
                </a:lnTo>
                <a:lnTo>
                  <a:pt x="17" y="1170"/>
                </a:lnTo>
                <a:lnTo>
                  <a:pt x="15" y="1181"/>
                </a:lnTo>
                <a:lnTo>
                  <a:pt x="14" y="1195"/>
                </a:lnTo>
                <a:lnTo>
                  <a:pt x="13" y="1230"/>
                </a:lnTo>
                <a:lnTo>
                  <a:pt x="14" y="1259"/>
                </a:lnTo>
                <a:lnTo>
                  <a:pt x="15" y="1268"/>
                </a:lnTo>
                <a:lnTo>
                  <a:pt x="17" y="1270"/>
                </a:lnTo>
                <a:lnTo>
                  <a:pt x="18" y="1272"/>
                </a:lnTo>
                <a:lnTo>
                  <a:pt x="18" y="1272"/>
                </a:lnTo>
                <a:lnTo>
                  <a:pt x="23" y="1273"/>
                </a:lnTo>
                <a:lnTo>
                  <a:pt x="30" y="1272"/>
                </a:lnTo>
                <a:lnTo>
                  <a:pt x="35" y="1270"/>
                </a:lnTo>
                <a:lnTo>
                  <a:pt x="39" y="1266"/>
                </a:lnTo>
                <a:lnTo>
                  <a:pt x="39" y="1266"/>
                </a:lnTo>
                <a:lnTo>
                  <a:pt x="42" y="1259"/>
                </a:lnTo>
                <a:lnTo>
                  <a:pt x="44" y="1245"/>
                </a:lnTo>
                <a:lnTo>
                  <a:pt x="48" y="1228"/>
                </a:lnTo>
                <a:lnTo>
                  <a:pt x="64" y="1228"/>
                </a:lnTo>
                <a:lnTo>
                  <a:pt x="64" y="1220"/>
                </a:lnTo>
                <a:lnTo>
                  <a:pt x="76" y="1220"/>
                </a:lnTo>
                <a:lnTo>
                  <a:pt x="76" y="1220"/>
                </a:lnTo>
                <a:lnTo>
                  <a:pt x="77" y="1244"/>
                </a:lnTo>
                <a:lnTo>
                  <a:pt x="79" y="1261"/>
                </a:lnTo>
                <a:lnTo>
                  <a:pt x="80" y="1268"/>
                </a:lnTo>
                <a:lnTo>
                  <a:pt x="81" y="1270"/>
                </a:lnTo>
                <a:lnTo>
                  <a:pt x="81" y="1270"/>
                </a:lnTo>
                <a:lnTo>
                  <a:pt x="85" y="1272"/>
                </a:lnTo>
                <a:lnTo>
                  <a:pt x="92" y="1272"/>
                </a:lnTo>
                <a:lnTo>
                  <a:pt x="98" y="1270"/>
                </a:lnTo>
                <a:lnTo>
                  <a:pt x="102" y="1269"/>
                </a:lnTo>
                <a:lnTo>
                  <a:pt x="102" y="1269"/>
                </a:lnTo>
                <a:lnTo>
                  <a:pt x="106" y="1261"/>
                </a:lnTo>
                <a:lnTo>
                  <a:pt x="111" y="1247"/>
                </a:lnTo>
                <a:lnTo>
                  <a:pt x="115" y="1227"/>
                </a:lnTo>
                <a:lnTo>
                  <a:pt x="117" y="1218"/>
                </a:lnTo>
                <a:lnTo>
                  <a:pt x="117" y="1207"/>
                </a:lnTo>
                <a:lnTo>
                  <a:pt x="117" y="1172"/>
                </a:lnTo>
                <a:lnTo>
                  <a:pt x="144" y="1167"/>
                </a:lnTo>
                <a:lnTo>
                  <a:pt x="282" y="1167"/>
                </a:lnTo>
                <a:lnTo>
                  <a:pt x="315" y="1164"/>
                </a:lnTo>
                <a:lnTo>
                  <a:pt x="315" y="1164"/>
                </a:lnTo>
                <a:lnTo>
                  <a:pt x="315" y="1177"/>
                </a:lnTo>
                <a:lnTo>
                  <a:pt x="314" y="1210"/>
                </a:lnTo>
                <a:lnTo>
                  <a:pt x="314" y="1210"/>
                </a:lnTo>
                <a:lnTo>
                  <a:pt x="314" y="1248"/>
                </a:lnTo>
                <a:lnTo>
                  <a:pt x="315" y="1261"/>
                </a:lnTo>
                <a:lnTo>
                  <a:pt x="318" y="1269"/>
                </a:lnTo>
                <a:lnTo>
                  <a:pt x="318" y="1269"/>
                </a:lnTo>
                <a:lnTo>
                  <a:pt x="322" y="1272"/>
                </a:lnTo>
                <a:lnTo>
                  <a:pt x="327" y="1272"/>
                </a:lnTo>
                <a:lnTo>
                  <a:pt x="334" y="1272"/>
                </a:lnTo>
                <a:lnTo>
                  <a:pt x="338" y="1269"/>
                </a:lnTo>
                <a:lnTo>
                  <a:pt x="338" y="1269"/>
                </a:lnTo>
                <a:lnTo>
                  <a:pt x="339" y="1265"/>
                </a:lnTo>
                <a:lnTo>
                  <a:pt x="339" y="1257"/>
                </a:lnTo>
                <a:lnTo>
                  <a:pt x="340" y="1239"/>
                </a:lnTo>
                <a:lnTo>
                  <a:pt x="340" y="1213"/>
                </a:lnTo>
                <a:lnTo>
                  <a:pt x="350" y="1213"/>
                </a:lnTo>
                <a:lnTo>
                  <a:pt x="350" y="1213"/>
                </a:lnTo>
                <a:lnTo>
                  <a:pt x="350" y="1219"/>
                </a:lnTo>
                <a:lnTo>
                  <a:pt x="350" y="1224"/>
                </a:lnTo>
                <a:lnTo>
                  <a:pt x="351" y="1226"/>
                </a:lnTo>
                <a:lnTo>
                  <a:pt x="352" y="1227"/>
                </a:lnTo>
                <a:lnTo>
                  <a:pt x="352" y="1227"/>
                </a:lnTo>
                <a:lnTo>
                  <a:pt x="361" y="1228"/>
                </a:lnTo>
                <a:lnTo>
                  <a:pt x="365" y="1228"/>
                </a:lnTo>
                <a:lnTo>
                  <a:pt x="369" y="1227"/>
                </a:lnTo>
                <a:lnTo>
                  <a:pt x="369" y="1227"/>
                </a:lnTo>
                <a:lnTo>
                  <a:pt x="371" y="1224"/>
                </a:lnTo>
                <a:lnTo>
                  <a:pt x="372" y="1219"/>
                </a:lnTo>
                <a:lnTo>
                  <a:pt x="373" y="1214"/>
                </a:lnTo>
                <a:lnTo>
                  <a:pt x="385" y="1214"/>
                </a:lnTo>
                <a:lnTo>
                  <a:pt x="385" y="1214"/>
                </a:lnTo>
                <a:lnTo>
                  <a:pt x="385" y="1239"/>
                </a:lnTo>
                <a:lnTo>
                  <a:pt x="386" y="1257"/>
                </a:lnTo>
                <a:lnTo>
                  <a:pt x="388" y="1269"/>
                </a:lnTo>
                <a:lnTo>
                  <a:pt x="388" y="1269"/>
                </a:lnTo>
                <a:lnTo>
                  <a:pt x="388" y="1270"/>
                </a:lnTo>
                <a:lnTo>
                  <a:pt x="390" y="1272"/>
                </a:lnTo>
                <a:lnTo>
                  <a:pt x="396" y="1273"/>
                </a:lnTo>
                <a:lnTo>
                  <a:pt x="402" y="1273"/>
                </a:lnTo>
                <a:lnTo>
                  <a:pt x="404" y="1272"/>
                </a:lnTo>
                <a:lnTo>
                  <a:pt x="405" y="1270"/>
                </a:lnTo>
                <a:lnTo>
                  <a:pt x="405" y="1270"/>
                </a:lnTo>
                <a:lnTo>
                  <a:pt x="407" y="1263"/>
                </a:lnTo>
                <a:lnTo>
                  <a:pt x="411" y="1249"/>
                </a:lnTo>
                <a:lnTo>
                  <a:pt x="414" y="1231"/>
                </a:lnTo>
                <a:lnTo>
                  <a:pt x="415" y="1214"/>
                </a:lnTo>
                <a:lnTo>
                  <a:pt x="415" y="1214"/>
                </a:lnTo>
                <a:lnTo>
                  <a:pt x="415" y="1181"/>
                </a:lnTo>
                <a:lnTo>
                  <a:pt x="414" y="1164"/>
                </a:lnTo>
                <a:lnTo>
                  <a:pt x="414" y="1164"/>
                </a:lnTo>
                <a:lnTo>
                  <a:pt x="411" y="1163"/>
                </a:lnTo>
                <a:lnTo>
                  <a:pt x="409" y="1161"/>
                </a:lnTo>
                <a:lnTo>
                  <a:pt x="401" y="1160"/>
                </a:lnTo>
                <a:lnTo>
                  <a:pt x="401" y="1160"/>
                </a:lnTo>
                <a:lnTo>
                  <a:pt x="398" y="1161"/>
                </a:lnTo>
                <a:lnTo>
                  <a:pt x="396" y="1165"/>
                </a:lnTo>
                <a:lnTo>
                  <a:pt x="392" y="1176"/>
                </a:lnTo>
                <a:lnTo>
                  <a:pt x="388" y="1190"/>
                </a:lnTo>
                <a:lnTo>
                  <a:pt x="388" y="1190"/>
                </a:lnTo>
                <a:lnTo>
                  <a:pt x="390" y="1168"/>
                </a:lnTo>
                <a:lnTo>
                  <a:pt x="393" y="1149"/>
                </a:lnTo>
                <a:lnTo>
                  <a:pt x="394" y="1132"/>
                </a:lnTo>
                <a:lnTo>
                  <a:pt x="394" y="1132"/>
                </a:lnTo>
                <a:lnTo>
                  <a:pt x="393" y="1118"/>
                </a:lnTo>
                <a:lnTo>
                  <a:pt x="392" y="1106"/>
                </a:lnTo>
                <a:lnTo>
                  <a:pt x="389" y="1096"/>
                </a:lnTo>
                <a:lnTo>
                  <a:pt x="388" y="1090"/>
                </a:lnTo>
                <a:lnTo>
                  <a:pt x="388" y="1090"/>
                </a:lnTo>
                <a:lnTo>
                  <a:pt x="384" y="1088"/>
                </a:lnTo>
                <a:lnTo>
                  <a:pt x="380" y="1086"/>
                </a:lnTo>
                <a:lnTo>
                  <a:pt x="373" y="1085"/>
                </a:lnTo>
                <a:lnTo>
                  <a:pt x="365" y="1082"/>
                </a:lnTo>
                <a:lnTo>
                  <a:pt x="365" y="977"/>
                </a:lnTo>
                <a:lnTo>
                  <a:pt x="364" y="869"/>
                </a:lnTo>
                <a:lnTo>
                  <a:pt x="364" y="869"/>
                </a:lnTo>
                <a:lnTo>
                  <a:pt x="375" y="861"/>
                </a:lnTo>
                <a:lnTo>
                  <a:pt x="382" y="853"/>
                </a:lnTo>
                <a:lnTo>
                  <a:pt x="386" y="848"/>
                </a:lnTo>
                <a:lnTo>
                  <a:pt x="389" y="844"/>
                </a:lnTo>
                <a:lnTo>
                  <a:pt x="389" y="844"/>
                </a:lnTo>
                <a:lnTo>
                  <a:pt x="394" y="831"/>
                </a:lnTo>
                <a:lnTo>
                  <a:pt x="396" y="827"/>
                </a:lnTo>
                <a:lnTo>
                  <a:pt x="396" y="825"/>
                </a:lnTo>
                <a:lnTo>
                  <a:pt x="396" y="825"/>
                </a:lnTo>
                <a:lnTo>
                  <a:pt x="396" y="814"/>
                </a:lnTo>
                <a:lnTo>
                  <a:pt x="393" y="809"/>
                </a:lnTo>
                <a:lnTo>
                  <a:pt x="392" y="806"/>
                </a:lnTo>
                <a:lnTo>
                  <a:pt x="389" y="804"/>
                </a:lnTo>
                <a:lnTo>
                  <a:pt x="389" y="804"/>
                </a:lnTo>
                <a:lnTo>
                  <a:pt x="380" y="800"/>
                </a:lnTo>
                <a:lnTo>
                  <a:pt x="369" y="793"/>
                </a:lnTo>
                <a:lnTo>
                  <a:pt x="356" y="784"/>
                </a:lnTo>
                <a:lnTo>
                  <a:pt x="363" y="672"/>
                </a:lnTo>
                <a:lnTo>
                  <a:pt x="363" y="672"/>
                </a:lnTo>
                <a:lnTo>
                  <a:pt x="371" y="644"/>
                </a:lnTo>
                <a:lnTo>
                  <a:pt x="376" y="623"/>
                </a:lnTo>
                <a:lnTo>
                  <a:pt x="377" y="614"/>
                </a:lnTo>
                <a:lnTo>
                  <a:pt x="377" y="609"/>
                </a:lnTo>
                <a:lnTo>
                  <a:pt x="377" y="609"/>
                </a:lnTo>
                <a:lnTo>
                  <a:pt x="379" y="586"/>
                </a:lnTo>
                <a:lnTo>
                  <a:pt x="382" y="544"/>
                </a:lnTo>
                <a:lnTo>
                  <a:pt x="384" y="500"/>
                </a:lnTo>
                <a:lnTo>
                  <a:pt x="384" y="483"/>
                </a:lnTo>
                <a:lnTo>
                  <a:pt x="382" y="471"/>
                </a:lnTo>
                <a:lnTo>
                  <a:pt x="382" y="471"/>
                </a:lnTo>
                <a:lnTo>
                  <a:pt x="376" y="458"/>
                </a:lnTo>
                <a:lnTo>
                  <a:pt x="371" y="448"/>
                </a:lnTo>
                <a:lnTo>
                  <a:pt x="365" y="443"/>
                </a:lnTo>
                <a:lnTo>
                  <a:pt x="364" y="441"/>
                </a:lnTo>
                <a:lnTo>
                  <a:pt x="364" y="441"/>
                </a:lnTo>
                <a:lnTo>
                  <a:pt x="365" y="435"/>
                </a:lnTo>
                <a:lnTo>
                  <a:pt x="367" y="425"/>
                </a:lnTo>
                <a:lnTo>
                  <a:pt x="367" y="425"/>
                </a:lnTo>
                <a:lnTo>
                  <a:pt x="368" y="416"/>
                </a:lnTo>
                <a:lnTo>
                  <a:pt x="367" y="412"/>
                </a:lnTo>
                <a:lnTo>
                  <a:pt x="367" y="412"/>
                </a:lnTo>
                <a:lnTo>
                  <a:pt x="369" y="412"/>
                </a:lnTo>
                <a:lnTo>
                  <a:pt x="371" y="410"/>
                </a:lnTo>
                <a:lnTo>
                  <a:pt x="372" y="406"/>
                </a:lnTo>
                <a:lnTo>
                  <a:pt x="372" y="406"/>
                </a:lnTo>
                <a:lnTo>
                  <a:pt x="372" y="401"/>
                </a:lnTo>
                <a:lnTo>
                  <a:pt x="369" y="397"/>
                </a:lnTo>
                <a:lnTo>
                  <a:pt x="365" y="393"/>
                </a:lnTo>
                <a:lnTo>
                  <a:pt x="363" y="368"/>
                </a:lnTo>
                <a:lnTo>
                  <a:pt x="363" y="368"/>
                </a:lnTo>
                <a:lnTo>
                  <a:pt x="368" y="369"/>
                </a:lnTo>
                <a:lnTo>
                  <a:pt x="372" y="369"/>
                </a:lnTo>
                <a:lnTo>
                  <a:pt x="373" y="369"/>
                </a:lnTo>
                <a:lnTo>
                  <a:pt x="373" y="368"/>
                </a:lnTo>
                <a:lnTo>
                  <a:pt x="373" y="368"/>
                </a:lnTo>
                <a:lnTo>
                  <a:pt x="377" y="360"/>
                </a:lnTo>
                <a:lnTo>
                  <a:pt x="379" y="355"/>
                </a:lnTo>
                <a:lnTo>
                  <a:pt x="377" y="350"/>
                </a:lnTo>
                <a:lnTo>
                  <a:pt x="377" y="350"/>
                </a:lnTo>
                <a:lnTo>
                  <a:pt x="373" y="343"/>
                </a:lnTo>
                <a:lnTo>
                  <a:pt x="365" y="337"/>
                </a:lnTo>
                <a:lnTo>
                  <a:pt x="357" y="327"/>
                </a:lnTo>
                <a:lnTo>
                  <a:pt x="357" y="327"/>
                </a:lnTo>
                <a:lnTo>
                  <a:pt x="351" y="317"/>
                </a:lnTo>
                <a:lnTo>
                  <a:pt x="347" y="308"/>
                </a:lnTo>
                <a:lnTo>
                  <a:pt x="344" y="301"/>
                </a:lnTo>
                <a:lnTo>
                  <a:pt x="344" y="296"/>
                </a:lnTo>
                <a:lnTo>
                  <a:pt x="344" y="296"/>
                </a:lnTo>
                <a:lnTo>
                  <a:pt x="342" y="283"/>
                </a:lnTo>
                <a:lnTo>
                  <a:pt x="338" y="268"/>
                </a:lnTo>
                <a:lnTo>
                  <a:pt x="331" y="254"/>
                </a:lnTo>
                <a:lnTo>
                  <a:pt x="326" y="243"/>
                </a:lnTo>
                <a:lnTo>
                  <a:pt x="326" y="243"/>
                </a:lnTo>
                <a:lnTo>
                  <a:pt x="317" y="231"/>
                </a:lnTo>
                <a:lnTo>
                  <a:pt x="302" y="216"/>
                </a:lnTo>
                <a:lnTo>
                  <a:pt x="284" y="196"/>
                </a:lnTo>
                <a:lnTo>
                  <a:pt x="284" y="196"/>
                </a:lnTo>
                <a:lnTo>
                  <a:pt x="271" y="191"/>
                </a:lnTo>
                <a:lnTo>
                  <a:pt x="260" y="187"/>
                </a:lnTo>
                <a:lnTo>
                  <a:pt x="255" y="184"/>
                </a:lnTo>
                <a:lnTo>
                  <a:pt x="255" y="184"/>
                </a:lnTo>
                <a:lnTo>
                  <a:pt x="248" y="183"/>
                </a:lnTo>
                <a:lnTo>
                  <a:pt x="239" y="179"/>
                </a:lnTo>
                <a:lnTo>
                  <a:pt x="225" y="174"/>
                </a:lnTo>
                <a:lnTo>
                  <a:pt x="225" y="174"/>
                </a:lnTo>
                <a:lnTo>
                  <a:pt x="227" y="156"/>
                </a:lnTo>
                <a:lnTo>
                  <a:pt x="229" y="138"/>
                </a:lnTo>
                <a:lnTo>
                  <a:pt x="230" y="114"/>
                </a:lnTo>
                <a:lnTo>
                  <a:pt x="230" y="114"/>
                </a:lnTo>
                <a:lnTo>
                  <a:pt x="229" y="102"/>
                </a:lnTo>
                <a:lnTo>
                  <a:pt x="227" y="91"/>
                </a:lnTo>
                <a:lnTo>
                  <a:pt x="225" y="79"/>
                </a:lnTo>
                <a:lnTo>
                  <a:pt x="221" y="67"/>
                </a:lnTo>
                <a:lnTo>
                  <a:pt x="213" y="46"/>
                </a:lnTo>
                <a:lnTo>
                  <a:pt x="205" y="31"/>
                </a:lnTo>
                <a:lnTo>
                  <a:pt x="205" y="31"/>
                </a:lnTo>
                <a:lnTo>
                  <a:pt x="197" y="21"/>
                </a:lnTo>
                <a:lnTo>
                  <a:pt x="188" y="13"/>
                </a:lnTo>
                <a:lnTo>
                  <a:pt x="177" y="6"/>
                </a:lnTo>
                <a:lnTo>
                  <a:pt x="171" y="1"/>
                </a:lnTo>
                <a:lnTo>
                  <a:pt x="171" y="1"/>
                </a:lnTo>
                <a:lnTo>
                  <a:pt x="167" y="0"/>
                </a:lnTo>
                <a:lnTo>
                  <a:pt x="163" y="0"/>
                </a:lnTo>
                <a:lnTo>
                  <a:pt x="155" y="1"/>
                </a:lnTo>
                <a:lnTo>
                  <a:pt x="147" y="3"/>
                </a:lnTo>
                <a:lnTo>
                  <a:pt x="147" y="3"/>
                </a:lnTo>
                <a:close/>
                <a:moveTo>
                  <a:pt x="315" y="1115"/>
                </a:moveTo>
                <a:lnTo>
                  <a:pt x="315" y="1115"/>
                </a:lnTo>
                <a:lnTo>
                  <a:pt x="314" y="1122"/>
                </a:lnTo>
                <a:lnTo>
                  <a:pt x="313" y="1131"/>
                </a:lnTo>
                <a:lnTo>
                  <a:pt x="313" y="1131"/>
                </a:lnTo>
                <a:lnTo>
                  <a:pt x="313" y="1134"/>
                </a:lnTo>
                <a:lnTo>
                  <a:pt x="314" y="1140"/>
                </a:lnTo>
                <a:lnTo>
                  <a:pt x="318" y="1147"/>
                </a:lnTo>
                <a:lnTo>
                  <a:pt x="318" y="1147"/>
                </a:lnTo>
                <a:lnTo>
                  <a:pt x="281" y="1151"/>
                </a:lnTo>
                <a:lnTo>
                  <a:pt x="247" y="1155"/>
                </a:lnTo>
                <a:lnTo>
                  <a:pt x="211" y="1156"/>
                </a:lnTo>
                <a:lnTo>
                  <a:pt x="211" y="1156"/>
                </a:lnTo>
                <a:lnTo>
                  <a:pt x="179" y="1155"/>
                </a:lnTo>
                <a:lnTo>
                  <a:pt x="148" y="1153"/>
                </a:lnTo>
                <a:lnTo>
                  <a:pt x="119" y="1151"/>
                </a:lnTo>
                <a:lnTo>
                  <a:pt x="109" y="1126"/>
                </a:lnTo>
                <a:lnTo>
                  <a:pt x="109" y="1126"/>
                </a:lnTo>
                <a:lnTo>
                  <a:pt x="135" y="1126"/>
                </a:lnTo>
                <a:lnTo>
                  <a:pt x="200" y="1123"/>
                </a:lnTo>
                <a:lnTo>
                  <a:pt x="200" y="1123"/>
                </a:lnTo>
                <a:lnTo>
                  <a:pt x="240" y="1122"/>
                </a:lnTo>
                <a:lnTo>
                  <a:pt x="277" y="1119"/>
                </a:lnTo>
                <a:lnTo>
                  <a:pt x="315" y="1115"/>
                </a:lnTo>
                <a:lnTo>
                  <a:pt x="315" y="111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44">
            <a:extLst>
              <a:ext uri="{FF2B5EF4-FFF2-40B4-BE49-F238E27FC236}">
                <a16:creationId xmlns:a16="http://schemas.microsoft.com/office/drawing/2014/main" id="{7DB523AF-A43A-4EA0-A395-CEF9A230BD2D}"/>
              </a:ext>
            </a:extLst>
          </p:cNvPr>
          <p:cNvSpPr>
            <a:spLocks/>
          </p:cNvSpPr>
          <p:nvPr/>
        </p:nvSpPr>
        <p:spPr bwMode="auto">
          <a:xfrm>
            <a:off x="2663120" y="4660419"/>
            <a:ext cx="840388" cy="1718794"/>
          </a:xfrm>
          <a:custGeom>
            <a:avLst/>
            <a:gdLst>
              <a:gd name="T0" fmla="*/ 89 w 420"/>
              <a:gd name="T1" fmla="*/ 104 h 859"/>
              <a:gd name="T2" fmla="*/ 71 w 420"/>
              <a:gd name="T3" fmla="*/ 78 h 859"/>
              <a:gd name="T4" fmla="*/ 71 w 420"/>
              <a:gd name="T5" fmla="*/ 63 h 859"/>
              <a:gd name="T6" fmla="*/ 71 w 420"/>
              <a:gd name="T7" fmla="*/ 34 h 859"/>
              <a:gd name="T8" fmla="*/ 87 w 420"/>
              <a:gd name="T9" fmla="*/ 5 h 859"/>
              <a:gd name="T10" fmla="*/ 116 w 420"/>
              <a:gd name="T11" fmla="*/ 0 h 859"/>
              <a:gd name="T12" fmla="*/ 148 w 420"/>
              <a:gd name="T13" fmla="*/ 11 h 859"/>
              <a:gd name="T14" fmla="*/ 157 w 420"/>
              <a:gd name="T15" fmla="*/ 34 h 859"/>
              <a:gd name="T16" fmla="*/ 159 w 420"/>
              <a:gd name="T17" fmla="*/ 69 h 859"/>
              <a:gd name="T18" fmla="*/ 157 w 420"/>
              <a:gd name="T19" fmla="*/ 88 h 859"/>
              <a:gd name="T20" fmla="*/ 151 w 420"/>
              <a:gd name="T21" fmla="*/ 101 h 859"/>
              <a:gd name="T22" fmla="*/ 157 w 420"/>
              <a:gd name="T23" fmla="*/ 123 h 859"/>
              <a:gd name="T24" fmla="*/ 215 w 420"/>
              <a:gd name="T25" fmla="*/ 156 h 859"/>
              <a:gd name="T26" fmla="*/ 224 w 420"/>
              <a:gd name="T27" fmla="*/ 236 h 859"/>
              <a:gd name="T28" fmla="*/ 217 w 420"/>
              <a:gd name="T29" fmla="*/ 262 h 859"/>
              <a:gd name="T30" fmla="*/ 228 w 420"/>
              <a:gd name="T31" fmla="*/ 351 h 859"/>
              <a:gd name="T32" fmla="*/ 276 w 420"/>
              <a:gd name="T33" fmla="*/ 349 h 859"/>
              <a:gd name="T34" fmla="*/ 340 w 420"/>
              <a:gd name="T35" fmla="*/ 373 h 859"/>
              <a:gd name="T36" fmla="*/ 369 w 420"/>
              <a:gd name="T37" fmla="*/ 403 h 859"/>
              <a:gd name="T38" fmla="*/ 399 w 420"/>
              <a:gd name="T39" fmla="*/ 444 h 859"/>
              <a:gd name="T40" fmla="*/ 398 w 420"/>
              <a:gd name="T41" fmla="*/ 480 h 859"/>
              <a:gd name="T42" fmla="*/ 398 w 420"/>
              <a:gd name="T43" fmla="*/ 618 h 859"/>
              <a:gd name="T44" fmla="*/ 387 w 420"/>
              <a:gd name="T45" fmla="*/ 619 h 859"/>
              <a:gd name="T46" fmla="*/ 387 w 420"/>
              <a:gd name="T47" fmla="*/ 703 h 859"/>
              <a:gd name="T48" fmla="*/ 379 w 420"/>
              <a:gd name="T49" fmla="*/ 733 h 859"/>
              <a:gd name="T50" fmla="*/ 392 w 420"/>
              <a:gd name="T51" fmla="*/ 749 h 859"/>
              <a:gd name="T52" fmla="*/ 404 w 420"/>
              <a:gd name="T53" fmla="*/ 791 h 859"/>
              <a:gd name="T54" fmla="*/ 420 w 420"/>
              <a:gd name="T55" fmla="*/ 817 h 859"/>
              <a:gd name="T56" fmla="*/ 405 w 420"/>
              <a:gd name="T57" fmla="*/ 846 h 859"/>
              <a:gd name="T58" fmla="*/ 375 w 420"/>
              <a:gd name="T59" fmla="*/ 805 h 859"/>
              <a:gd name="T60" fmla="*/ 363 w 420"/>
              <a:gd name="T61" fmla="*/ 853 h 859"/>
              <a:gd name="T62" fmla="*/ 346 w 420"/>
              <a:gd name="T63" fmla="*/ 795 h 859"/>
              <a:gd name="T64" fmla="*/ 238 w 420"/>
              <a:gd name="T65" fmla="*/ 785 h 859"/>
              <a:gd name="T66" fmla="*/ 199 w 420"/>
              <a:gd name="T67" fmla="*/ 859 h 859"/>
              <a:gd name="T68" fmla="*/ 174 w 420"/>
              <a:gd name="T69" fmla="*/ 840 h 859"/>
              <a:gd name="T70" fmla="*/ 157 w 420"/>
              <a:gd name="T71" fmla="*/ 834 h 859"/>
              <a:gd name="T72" fmla="*/ 170 w 420"/>
              <a:gd name="T73" fmla="*/ 785 h 859"/>
              <a:gd name="T74" fmla="*/ 169 w 420"/>
              <a:gd name="T75" fmla="*/ 607 h 859"/>
              <a:gd name="T76" fmla="*/ 158 w 420"/>
              <a:gd name="T77" fmla="*/ 705 h 859"/>
              <a:gd name="T78" fmla="*/ 156 w 420"/>
              <a:gd name="T79" fmla="*/ 767 h 859"/>
              <a:gd name="T80" fmla="*/ 148 w 420"/>
              <a:gd name="T81" fmla="*/ 796 h 859"/>
              <a:gd name="T82" fmla="*/ 138 w 420"/>
              <a:gd name="T83" fmla="*/ 817 h 859"/>
              <a:gd name="T84" fmla="*/ 116 w 420"/>
              <a:gd name="T85" fmla="*/ 811 h 859"/>
              <a:gd name="T86" fmla="*/ 112 w 420"/>
              <a:gd name="T87" fmla="*/ 788 h 859"/>
              <a:gd name="T88" fmla="*/ 115 w 420"/>
              <a:gd name="T89" fmla="*/ 748 h 859"/>
              <a:gd name="T90" fmla="*/ 120 w 420"/>
              <a:gd name="T91" fmla="*/ 713 h 859"/>
              <a:gd name="T92" fmla="*/ 103 w 420"/>
              <a:gd name="T93" fmla="*/ 702 h 859"/>
              <a:gd name="T94" fmla="*/ 106 w 420"/>
              <a:gd name="T95" fmla="*/ 762 h 859"/>
              <a:gd name="T96" fmla="*/ 99 w 420"/>
              <a:gd name="T97" fmla="*/ 793 h 859"/>
              <a:gd name="T98" fmla="*/ 58 w 420"/>
              <a:gd name="T99" fmla="*/ 795 h 859"/>
              <a:gd name="T100" fmla="*/ 54 w 420"/>
              <a:gd name="T101" fmla="*/ 778 h 859"/>
              <a:gd name="T102" fmla="*/ 68 w 420"/>
              <a:gd name="T103" fmla="*/ 759 h 859"/>
              <a:gd name="T104" fmla="*/ 42 w 420"/>
              <a:gd name="T105" fmla="*/ 636 h 859"/>
              <a:gd name="T106" fmla="*/ 23 w 420"/>
              <a:gd name="T107" fmla="*/ 474 h 859"/>
              <a:gd name="T108" fmla="*/ 6 w 420"/>
              <a:gd name="T109" fmla="*/ 370 h 859"/>
              <a:gd name="T110" fmla="*/ 13 w 420"/>
              <a:gd name="T111" fmla="*/ 358 h 859"/>
              <a:gd name="T112" fmla="*/ 11 w 420"/>
              <a:gd name="T113" fmla="*/ 327 h 859"/>
              <a:gd name="T114" fmla="*/ 6 w 420"/>
              <a:gd name="T115" fmla="*/ 233 h 859"/>
              <a:gd name="T116" fmla="*/ 4 w 420"/>
              <a:gd name="T117" fmla="*/ 204 h 859"/>
              <a:gd name="T118" fmla="*/ 25 w 420"/>
              <a:gd name="T119" fmla="*/ 145 h 8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20" h="859">
                <a:moveTo>
                  <a:pt x="87" y="121"/>
                </a:moveTo>
                <a:lnTo>
                  <a:pt x="87" y="121"/>
                </a:lnTo>
                <a:lnTo>
                  <a:pt x="89" y="113"/>
                </a:lnTo>
                <a:lnTo>
                  <a:pt x="91" y="107"/>
                </a:lnTo>
                <a:lnTo>
                  <a:pt x="89" y="104"/>
                </a:lnTo>
                <a:lnTo>
                  <a:pt x="89" y="104"/>
                </a:lnTo>
                <a:lnTo>
                  <a:pt x="86" y="98"/>
                </a:lnTo>
                <a:lnTo>
                  <a:pt x="83" y="92"/>
                </a:lnTo>
                <a:lnTo>
                  <a:pt x="83" y="92"/>
                </a:lnTo>
                <a:lnTo>
                  <a:pt x="79" y="88"/>
                </a:lnTo>
                <a:lnTo>
                  <a:pt x="74" y="83"/>
                </a:lnTo>
                <a:lnTo>
                  <a:pt x="71" y="78"/>
                </a:lnTo>
                <a:lnTo>
                  <a:pt x="71" y="78"/>
                </a:lnTo>
                <a:lnTo>
                  <a:pt x="69" y="74"/>
                </a:lnTo>
                <a:lnTo>
                  <a:pt x="69" y="68"/>
                </a:lnTo>
                <a:lnTo>
                  <a:pt x="69" y="64"/>
                </a:lnTo>
                <a:lnTo>
                  <a:pt x="70" y="63"/>
                </a:lnTo>
                <a:lnTo>
                  <a:pt x="71" y="63"/>
                </a:lnTo>
                <a:lnTo>
                  <a:pt x="71" y="63"/>
                </a:lnTo>
                <a:lnTo>
                  <a:pt x="74" y="63"/>
                </a:lnTo>
                <a:lnTo>
                  <a:pt x="74" y="63"/>
                </a:lnTo>
                <a:lnTo>
                  <a:pt x="73" y="50"/>
                </a:lnTo>
                <a:lnTo>
                  <a:pt x="71" y="34"/>
                </a:lnTo>
                <a:lnTo>
                  <a:pt x="71" y="34"/>
                </a:lnTo>
                <a:lnTo>
                  <a:pt x="73" y="28"/>
                </a:lnTo>
                <a:lnTo>
                  <a:pt x="75" y="19"/>
                </a:lnTo>
                <a:lnTo>
                  <a:pt x="80" y="11"/>
                </a:lnTo>
                <a:lnTo>
                  <a:pt x="83" y="7"/>
                </a:lnTo>
                <a:lnTo>
                  <a:pt x="87" y="5"/>
                </a:lnTo>
                <a:lnTo>
                  <a:pt x="87" y="5"/>
                </a:lnTo>
                <a:lnTo>
                  <a:pt x="95" y="2"/>
                </a:lnTo>
                <a:lnTo>
                  <a:pt x="103" y="1"/>
                </a:lnTo>
                <a:lnTo>
                  <a:pt x="112" y="1"/>
                </a:lnTo>
                <a:lnTo>
                  <a:pt x="112" y="1"/>
                </a:lnTo>
                <a:lnTo>
                  <a:pt x="114" y="1"/>
                </a:lnTo>
                <a:lnTo>
                  <a:pt x="116" y="0"/>
                </a:lnTo>
                <a:lnTo>
                  <a:pt x="121" y="0"/>
                </a:lnTo>
                <a:lnTo>
                  <a:pt x="128" y="1"/>
                </a:lnTo>
                <a:lnTo>
                  <a:pt x="128" y="1"/>
                </a:lnTo>
                <a:lnTo>
                  <a:pt x="138" y="5"/>
                </a:lnTo>
                <a:lnTo>
                  <a:pt x="144" y="7"/>
                </a:lnTo>
                <a:lnTo>
                  <a:pt x="148" y="11"/>
                </a:lnTo>
                <a:lnTo>
                  <a:pt x="151" y="15"/>
                </a:lnTo>
                <a:lnTo>
                  <a:pt x="151" y="15"/>
                </a:lnTo>
                <a:lnTo>
                  <a:pt x="156" y="24"/>
                </a:lnTo>
                <a:lnTo>
                  <a:pt x="157" y="29"/>
                </a:lnTo>
                <a:lnTo>
                  <a:pt x="157" y="34"/>
                </a:lnTo>
                <a:lnTo>
                  <a:pt x="157" y="34"/>
                </a:lnTo>
                <a:lnTo>
                  <a:pt x="156" y="48"/>
                </a:lnTo>
                <a:lnTo>
                  <a:pt x="155" y="59"/>
                </a:lnTo>
                <a:lnTo>
                  <a:pt x="155" y="69"/>
                </a:lnTo>
                <a:lnTo>
                  <a:pt x="155" y="69"/>
                </a:lnTo>
                <a:lnTo>
                  <a:pt x="158" y="69"/>
                </a:lnTo>
                <a:lnTo>
                  <a:pt x="159" y="69"/>
                </a:lnTo>
                <a:lnTo>
                  <a:pt x="161" y="70"/>
                </a:lnTo>
                <a:lnTo>
                  <a:pt x="161" y="72"/>
                </a:lnTo>
                <a:lnTo>
                  <a:pt x="161" y="72"/>
                </a:lnTo>
                <a:lnTo>
                  <a:pt x="159" y="82"/>
                </a:lnTo>
                <a:lnTo>
                  <a:pt x="158" y="86"/>
                </a:lnTo>
                <a:lnTo>
                  <a:pt x="157" y="88"/>
                </a:lnTo>
                <a:lnTo>
                  <a:pt x="157" y="88"/>
                </a:lnTo>
                <a:lnTo>
                  <a:pt x="151" y="92"/>
                </a:lnTo>
                <a:lnTo>
                  <a:pt x="151" y="92"/>
                </a:lnTo>
                <a:lnTo>
                  <a:pt x="152" y="94"/>
                </a:lnTo>
                <a:lnTo>
                  <a:pt x="152" y="98"/>
                </a:lnTo>
                <a:lnTo>
                  <a:pt x="151" y="101"/>
                </a:lnTo>
                <a:lnTo>
                  <a:pt x="151" y="101"/>
                </a:lnTo>
                <a:lnTo>
                  <a:pt x="145" y="111"/>
                </a:lnTo>
                <a:lnTo>
                  <a:pt x="145" y="123"/>
                </a:lnTo>
                <a:lnTo>
                  <a:pt x="151" y="123"/>
                </a:lnTo>
                <a:lnTo>
                  <a:pt x="151" y="123"/>
                </a:lnTo>
                <a:lnTo>
                  <a:pt x="157" y="123"/>
                </a:lnTo>
                <a:lnTo>
                  <a:pt x="157" y="123"/>
                </a:lnTo>
                <a:lnTo>
                  <a:pt x="165" y="127"/>
                </a:lnTo>
                <a:lnTo>
                  <a:pt x="185" y="136"/>
                </a:lnTo>
                <a:lnTo>
                  <a:pt x="204" y="147"/>
                </a:lnTo>
                <a:lnTo>
                  <a:pt x="211" y="152"/>
                </a:lnTo>
                <a:lnTo>
                  <a:pt x="215" y="156"/>
                </a:lnTo>
                <a:lnTo>
                  <a:pt x="215" y="156"/>
                </a:lnTo>
                <a:lnTo>
                  <a:pt x="217" y="162"/>
                </a:lnTo>
                <a:lnTo>
                  <a:pt x="218" y="171"/>
                </a:lnTo>
                <a:lnTo>
                  <a:pt x="221" y="199"/>
                </a:lnTo>
                <a:lnTo>
                  <a:pt x="224" y="236"/>
                </a:lnTo>
                <a:lnTo>
                  <a:pt x="224" y="236"/>
                </a:lnTo>
                <a:lnTo>
                  <a:pt x="224" y="238"/>
                </a:lnTo>
                <a:lnTo>
                  <a:pt x="224" y="239"/>
                </a:lnTo>
                <a:lnTo>
                  <a:pt x="222" y="243"/>
                </a:lnTo>
                <a:lnTo>
                  <a:pt x="222" y="243"/>
                </a:lnTo>
                <a:lnTo>
                  <a:pt x="220" y="249"/>
                </a:lnTo>
                <a:lnTo>
                  <a:pt x="217" y="262"/>
                </a:lnTo>
                <a:lnTo>
                  <a:pt x="216" y="279"/>
                </a:lnTo>
                <a:lnTo>
                  <a:pt x="215" y="294"/>
                </a:lnTo>
                <a:lnTo>
                  <a:pt x="215" y="345"/>
                </a:lnTo>
                <a:lnTo>
                  <a:pt x="215" y="345"/>
                </a:lnTo>
                <a:lnTo>
                  <a:pt x="228" y="351"/>
                </a:lnTo>
                <a:lnTo>
                  <a:pt x="228" y="351"/>
                </a:lnTo>
                <a:lnTo>
                  <a:pt x="231" y="353"/>
                </a:lnTo>
                <a:lnTo>
                  <a:pt x="232" y="355"/>
                </a:lnTo>
                <a:lnTo>
                  <a:pt x="232" y="355"/>
                </a:lnTo>
                <a:lnTo>
                  <a:pt x="243" y="352"/>
                </a:lnTo>
                <a:lnTo>
                  <a:pt x="257" y="350"/>
                </a:lnTo>
                <a:lnTo>
                  <a:pt x="276" y="349"/>
                </a:lnTo>
                <a:lnTo>
                  <a:pt x="276" y="349"/>
                </a:lnTo>
                <a:lnTo>
                  <a:pt x="287" y="350"/>
                </a:lnTo>
                <a:lnTo>
                  <a:pt x="299" y="352"/>
                </a:lnTo>
                <a:lnTo>
                  <a:pt x="311" y="357"/>
                </a:lnTo>
                <a:lnTo>
                  <a:pt x="322" y="363"/>
                </a:lnTo>
                <a:lnTo>
                  <a:pt x="340" y="373"/>
                </a:lnTo>
                <a:lnTo>
                  <a:pt x="346" y="378"/>
                </a:lnTo>
                <a:lnTo>
                  <a:pt x="346" y="378"/>
                </a:lnTo>
                <a:lnTo>
                  <a:pt x="356" y="386"/>
                </a:lnTo>
                <a:lnTo>
                  <a:pt x="363" y="395"/>
                </a:lnTo>
                <a:lnTo>
                  <a:pt x="367" y="399"/>
                </a:lnTo>
                <a:lnTo>
                  <a:pt x="369" y="403"/>
                </a:lnTo>
                <a:lnTo>
                  <a:pt x="369" y="403"/>
                </a:lnTo>
                <a:lnTo>
                  <a:pt x="379" y="426"/>
                </a:lnTo>
                <a:lnTo>
                  <a:pt x="395" y="426"/>
                </a:lnTo>
                <a:lnTo>
                  <a:pt x="395" y="442"/>
                </a:lnTo>
                <a:lnTo>
                  <a:pt x="395" y="442"/>
                </a:lnTo>
                <a:lnTo>
                  <a:pt x="399" y="444"/>
                </a:lnTo>
                <a:lnTo>
                  <a:pt x="403" y="446"/>
                </a:lnTo>
                <a:lnTo>
                  <a:pt x="404" y="449"/>
                </a:lnTo>
                <a:lnTo>
                  <a:pt x="404" y="451"/>
                </a:lnTo>
                <a:lnTo>
                  <a:pt x="404" y="464"/>
                </a:lnTo>
                <a:lnTo>
                  <a:pt x="398" y="471"/>
                </a:lnTo>
                <a:lnTo>
                  <a:pt x="398" y="480"/>
                </a:lnTo>
                <a:lnTo>
                  <a:pt x="392" y="484"/>
                </a:lnTo>
                <a:lnTo>
                  <a:pt x="392" y="484"/>
                </a:lnTo>
                <a:lnTo>
                  <a:pt x="396" y="550"/>
                </a:lnTo>
                <a:lnTo>
                  <a:pt x="398" y="596"/>
                </a:lnTo>
                <a:lnTo>
                  <a:pt x="398" y="612"/>
                </a:lnTo>
                <a:lnTo>
                  <a:pt x="398" y="618"/>
                </a:lnTo>
                <a:lnTo>
                  <a:pt x="398" y="618"/>
                </a:lnTo>
                <a:lnTo>
                  <a:pt x="396" y="620"/>
                </a:lnTo>
                <a:lnTo>
                  <a:pt x="392" y="621"/>
                </a:lnTo>
                <a:lnTo>
                  <a:pt x="388" y="621"/>
                </a:lnTo>
                <a:lnTo>
                  <a:pt x="388" y="621"/>
                </a:lnTo>
                <a:lnTo>
                  <a:pt x="387" y="619"/>
                </a:lnTo>
                <a:lnTo>
                  <a:pt x="385" y="618"/>
                </a:lnTo>
                <a:lnTo>
                  <a:pt x="385" y="618"/>
                </a:lnTo>
                <a:lnTo>
                  <a:pt x="387" y="650"/>
                </a:lnTo>
                <a:lnTo>
                  <a:pt x="388" y="692"/>
                </a:lnTo>
                <a:lnTo>
                  <a:pt x="388" y="692"/>
                </a:lnTo>
                <a:lnTo>
                  <a:pt x="387" y="703"/>
                </a:lnTo>
                <a:lnTo>
                  <a:pt x="386" y="713"/>
                </a:lnTo>
                <a:lnTo>
                  <a:pt x="385" y="721"/>
                </a:lnTo>
                <a:lnTo>
                  <a:pt x="382" y="727"/>
                </a:lnTo>
                <a:lnTo>
                  <a:pt x="382" y="727"/>
                </a:lnTo>
                <a:lnTo>
                  <a:pt x="379" y="732"/>
                </a:lnTo>
                <a:lnTo>
                  <a:pt x="379" y="733"/>
                </a:lnTo>
                <a:lnTo>
                  <a:pt x="382" y="741"/>
                </a:lnTo>
                <a:lnTo>
                  <a:pt x="382" y="741"/>
                </a:lnTo>
                <a:lnTo>
                  <a:pt x="386" y="744"/>
                </a:lnTo>
                <a:lnTo>
                  <a:pt x="390" y="748"/>
                </a:lnTo>
                <a:lnTo>
                  <a:pt x="392" y="749"/>
                </a:lnTo>
                <a:lnTo>
                  <a:pt x="392" y="749"/>
                </a:lnTo>
                <a:lnTo>
                  <a:pt x="393" y="752"/>
                </a:lnTo>
                <a:lnTo>
                  <a:pt x="396" y="756"/>
                </a:lnTo>
                <a:lnTo>
                  <a:pt x="398" y="762"/>
                </a:lnTo>
                <a:lnTo>
                  <a:pt x="398" y="762"/>
                </a:lnTo>
                <a:lnTo>
                  <a:pt x="398" y="791"/>
                </a:lnTo>
                <a:lnTo>
                  <a:pt x="404" y="791"/>
                </a:lnTo>
                <a:lnTo>
                  <a:pt x="404" y="782"/>
                </a:lnTo>
                <a:lnTo>
                  <a:pt x="417" y="782"/>
                </a:lnTo>
                <a:lnTo>
                  <a:pt x="417" y="782"/>
                </a:lnTo>
                <a:lnTo>
                  <a:pt x="419" y="793"/>
                </a:lnTo>
                <a:lnTo>
                  <a:pt x="420" y="805"/>
                </a:lnTo>
                <a:lnTo>
                  <a:pt x="420" y="817"/>
                </a:lnTo>
                <a:lnTo>
                  <a:pt x="420" y="817"/>
                </a:lnTo>
                <a:lnTo>
                  <a:pt x="419" y="842"/>
                </a:lnTo>
                <a:lnTo>
                  <a:pt x="417" y="853"/>
                </a:lnTo>
                <a:lnTo>
                  <a:pt x="408" y="853"/>
                </a:lnTo>
                <a:lnTo>
                  <a:pt x="408" y="853"/>
                </a:lnTo>
                <a:lnTo>
                  <a:pt x="405" y="846"/>
                </a:lnTo>
                <a:lnTo>
                  <a:pt x="401" y="836"/>
                </a:lnTo>
                <a:lnTo>
                  <a:pt x="401" y="836"/>
                </a:lnTo>
                <a:lnTo>
                  <a:pt x="398" y="824"/>
                </a:lnTo>
                <a:lnTo>
                  <a:pt x="382" y="824"/>
                </a:lnTo>
                <a:lnTo>
                  <a:pt x="382" y="805"/>
                </a:lnTo>
                <a:lnTo>
                  <a:pt x="375" y="805"/>
                </a:lnTo>
                <a:lnTo>
                  <a:pt x="375" y="805"/>
                </a:lnTo>
                <a:lnTo>
                  <a:pt x="375" y="829"/>
                </a:lnTo>
                <a:lnTo>
                  <a:pt x="375" y="853"/>
                </a:lnTo>
                <a:lnTo>
                  <a:pt x="375" y="853"/>
                </a:lnTo>
                <a:lnTo>
                  <a:pt x="369" y="852"/>
                </a:lnTo>
                <a:lnTo>
                  <a:pt x="363" y="853"/>
                </a:lnTo>
                <a:lnTo>
                  <a:pt x="363" y="826"/>
                </a:lnTo>
                <a:lnTo>
                  <a:pt x="350" y="826"/>
                </a:lnTo>
                <a:lnTo>
                  <a:pt x="350" y="826"/>
                </a:lnTo>
                <a:lnTo>
                  <a:pt x="347" y="813"/>
                </a:lnTo>
                <a:lnTo>
                  <a:pt x="346" y="802"/>
                </a:lnTo>
                <a:lnTo>
                  <a:pt x="346" y="795"/>
                </a:lnTo>
                <a:lnTo>
                  <a:pt x="346" y="795"/>
                </a:lnTo>
                <a:lnTo>
                  <a:pt x="347" y="784"/>
                </a:lnTo>
                <a:lnTo>
                  <a:pt x="346" y="778"/>
                </a:lnTo>
                <a:lnTo>
                  <a:pt x="315" y="795"/>
                </a:lnTo>
                <a:lnTo>
                  <a:pt x="247" y="795"/>
                </a:lnTo>
                <a:lnTo>
                  <a:pt x="238" y="785"/>
                </a:lnTo>
                <a:lnTo>
                  <a:pt x="205" y="785"/>
                </a:lnTo>
                <a:lnTo>
                  <a:pt x="205" y="795"/>
                </a:lnTo>
                <a:lnTo>
                  <a:pt x="215" y="795"/>
                </a:lnTo>
                <a:lnTo>
                  <a:pt x="215" y="859"/>
                </a:lnTo>
                <a:lnTo>
                  <a:pt x="199" y="859"/>
                </a:lnTo>
                <a:lnTo>
                  <a:pt x="199" y="859"/>
                </a:lnTo>
                <a:lnTo>
                  <a:pt x="199" y="847"/>
                </a:lnTo>
                <a:lnTo>
                  <a:pt x="199" y="834"/>
                </a:lnTo>
                <a:lnTo>
                  <a:pt x="199" y="834"/>
                </a:lnTo>
                <a:lnTo>
                  <a:pt x="188" y="832"/>
                </a:lnTo>
                <a:lnTo>
                  <a:pt x="176" y="834"/>
                </a:lnTo>
                <a:lnTo>
                  <a:pt x="174" y="840"/>
                </a:lnTo>
                <a:lnTo>
                  <a:pt x="174" y="859"/>
                </a:lnTo>
                <a:lnTo>
                  <a:pt x="161" y="859"/>
                </a:lnTo>
                <a:lnTo>
                  <a:pt x="161" y="840"/>
                </a:lnTo>
                <a:lnTo>
                  <a:pt x="161" y="840"/>
                </a:lnTo>
                <a:lnTo>
                  <a:pt x="159" y="836"/>
                </a:lnTo>
                <a:lnTo>
                  <a:pt x="157" y="834"/>
                </a:lnTo>
                <a:lnTo>
                  <a:pt x="157" y="834"/>
                </a:lnTo>
                <a:lnTo>
                  <a:pt x="157" y="829"/>
                </a:lnTo>
                <a:lnTo>
                  <a:pt x="157" y="820"/>
                </a:lnTo>
                <a:lnTo>
                  <a:pt x="157" y="807"/>
                </a:lnTo>
                <a:lnTo>
                  <a:pt x="161" y="785"/>
                </a:lnTo>
                <a:lnTo>
                  <a:pt x="170" y="785"/>
                </a:lnTo>
                <a:lnTo>
                  <a:pt x="174" y="801"/>
                </a:lnTo>
                <a:lnTo>
                  <a:pt x="176" y="801"/>
                </a:lnTo>
                <a:lnTo>
                  <a:pt x="176" y="702"/>
                </a:lnTo>
                <a:lnTo>
                  <a:pt x="176" y="618"/>
                </a:lnTo>
                <a:lnTo>
                  <a:pt x="176" y="618"/>
                </a:lnTo>
                <a:lnTo>
                  <a:pt x="169" y="607"/>
                </a:lnTo>
                <a:lnTo>
                  <a:pt x="161" y="596"/>
                </a:lnTo>
                <a:lnTo>
                  <a:pt x="161" y="596"/>
                </a:lnTo>
                <a:lnTo>
                  <a:pt x="161" y="648"/>
                </a:lnTo>
                <a:lnTo>
                  <a:pt x="161" y="702"/>
                </a:lnTo>
                <a:lnTo>
                  <a:pt x="161" y="702"/>
                </a:lnTo>
                <a:lnTo>
                  <a:pt x="158" y="705"/>
                </a:lnTo>
                <a:lnTo>
                  <a:pt x="156" y="708"/>
                </a:lnTo>
                <a:lnTo>
                  <a:pt x="151" y="712"/>
                </a:lnTo>
                <a:lnTo>
                  <a:pt x="145" y="753"/>
                </a:lnTo>
                <a:lnTo>
                  <a:pt x="145" y="753"/>
                </a:lnTo>
                <a:lnTo>
                  <a:pt x="151" y="761"/>
                </a:lnTo>
                <a:lnTo>
                  <a:pt x="156" y="767"/>
                </a:lnTo>
                <a:lnTo>
                  <a:pt x="157" y="772"/>
                </a:lnTo>
                <a:lnTo>
                  <a:pt x="157" y="772"/>
                </a:lnTo>
                <a:lnTo>
                  <a:pt x="156" y="777"/>
                </a:lnTo>
                <a:lnTo>
                  <a:pt x="152" y="784"/>
                </a:lnTo>
                <a:lnTo>
                  <a:pt x="148" y="793"/>
                </a:lnTo>
                <a:lnTo>
                  <a:pt x="148" y="796"/>
                </a:lnTo>
                <a:lnTo>
                  <a:pt x="147" y="801"/>
                </a:lnTo>
                <a:lnTo>
                  <a:pt x="147" y="801"/>
                </a:lnTo>
                <a:lnTo>
                  <a:pt x="147" y="808"/>
                </a:lnTo>
                <a:lnTo>
                  <a:pt x="146" y="814"/>
                </a:lnTo>
                <a:lnTo>
                  <a:pt x="142" y="817"/>
                </a:lnTo>
                <a:lnTo>
                  <a:pt x="138" y="817"/>
                </a:lnTo>
                <a:lnTo>
                  <a:pt x="138" y="817"/>
                </a:lnTo>
                <a:lnTo>
                  <a:pt x="124" y="818"/>
                </a:lnTo>
                <a:lnTo>
                  <a:pt x="121" y="817"/>
                </a:lnTo>
                <a:lnTo>
                  <a:pt x="118" y="815"/>
                </a:lnTo>
                <a:lnTo>
                  <a:pt x="116" y="814"/>
                </a:lnTo>
                <a:lnTo>
                  <a:pt x="116" y="811"/>
                </a:lnTo>
                <a:lnTo>
                  <a:pt x="116" y="811"/>
                </a:lnTo>
                <a:lnTo>
                  <a:pt x="115" y="803"/>
                </a:lnTo>
                <a:lnTo>
                  <a:pt x="114" y="797"/>
                </a:lnTo>
                <a:lnTo>
                  <a:pt x="112" y="791"/>
                </a:lnTo>
                <a:lnTo>
                  <a:pt x="112" y="788"/>
                </a:lnTo>
                <a:lnTo>
                  <a:pt x="112" y="788"/>
                </a:lnTo>
                <a:lnTo>
                  <a:pt x="114" y="782"/>
                </a:lnTo>
                <a:lnTo>
                  <a:pt x="112" y="772"/>
                </a:lnTo>
                <a:lnTo>
                  <a:pt x="112" y="760"/>
                </a:lnTo>
                <a:lnTo>
                  <a:pt x="112" y="753"/>
                </a:lnTo>
                <a:lnTo>
                  <a:pt x="112" y="753"/>
                </a:lnTo>
                <a:lnTo>
                  <a:pt x="115" y="748"/>
                </a:lnTo>
                <a:lnTo>
                  <a:pt x="118" y="742"/>
                </a:lnTo>
                <a:lnTo>
                  <a:pt x="121" y="735"/>
                </a:lnTo>
                <a:lnTo>
                  <a:pt x="122" y="731"/>
                </a:lnTo>
                <a:lnTo>
                  <a:pt x="122" y="727"/>
                </a:lnTo>
                <a:lnTo>
                  <a:pt x="122" y="727"/>
                </a:lnTo>
                <a:lnTo>
                  <a:pt x="120" y="713"/>
                </a:lnTo>
                <a:lnTo>
                  <a:pt x="118" y="705"/>
                </a:lnTo>
                <a:lnTo>
                  <a:pt x="118" y="705"/>
                </a:lnTo>
                <a:lnTo>
                  <a:pt x="116" y="703"/>
                </a:lnTo>
                <a:lnTo>
                  <a:pt x="111" y="702"/>
                </a:lnTo>
                <a:lnTo>
                  <a:pt x="103" y="702"/>
                </a:lnTo>
                <a:lnTo>
                  <a:pt x="103" y="702"/>
                </a:lnTo>
                <a:lnTo>
                  <a:pt x="99" y="705"/>
                </a:lnTo>
                <a:lnTo>
                  <a:pt x="99" y="747"/>
                </a:lnTo>
                <a:lnTo>
                  <a:pt x="99" y="747"/>
                </a:lnTo>
                <a:lnTo>
                  <a:pt x="103" y="752"/>
                </a:lnTo>
                <a:lnTo>
                  <a:pt x="106" y="762"/>
                </a:lnTo>
                <a:lnTo>
                  <a:pt x="106" y="762"/>
                </a:lnTo>
                <a:lnTo>
                  <a:pt x="106" y="768"/>
                </a:lnTo>
                <a:lnTo>
                  <a:pt x="107" y="777"/>
                </a:lnTo>
                <a:lnTo>
                  <a:pt x="106" y="788"/>
                </a:lnTo>
                <a:lnTo>
                  <a:pt x="106" y="788"/>
                </a:lnTo>
                <a:lnTo>
                  <a:pt x="104" y="791"/>
                </a:lnTo>
                <a:lnTo>
                  <a:pt x="99" y="793"/>
                </a:lnTo>
                <a:lnTo>
                  <a:pt x="91" y="795"/>
                </a:lnTo>
                <a:lnTo>
                  <a:pt x="80" y="795"/>
                </a:lnTo>
                <a:lnTo>
                  <a:pt x="80" y="795"/>
                </a:lnTo>
                <a:lnTo>
                  <a:pt x="70" y="795"/>
                </a:lnTo>
                <a:lnTo>
                  <a:pt x="63" y="795"/>
                </a:lnTo>
                <a:lnTo>
                  <a:pt x="58" y="795"/>
                </a:lnTo>
                <a:lnTo>
                  <a:pt x="56" y="794"/>
                </a:lnTo>
                <a:lnTo>
                  <a:pt x="54" y="791"/>
                </a:lnTo>
                <a:lnTo>
                  <a:pt x="54" y="791"/>
                </a:lnTo>
                <a:lnTo>
                  <a:pt x="53" y="787"/>
                </a:lnTo>
                <a:lnTo>
                  <a:pt x="53" y="783"/>
                </a:lnTo>
                <a:lnTo>
                  <a:pt x="54" y="778"/>
                </a:lnTo>
                <a:lnTo>
                  <a:pt x="58" y="776"/>
                </a:lnTo>
                <a:lnTo>
                  <a:pt x="58" y="776"/>
                </a:lnTo>
                <a:lnTo>
                  <a:pt x="62" y="772"/>
                </a:lnTo>
                <a:lnTo>
                  <a:pt x="63" y="767"/>
                </a:lnTo>
                <a:lnTo>
                  <a:pt x="68" y="759"/>
                </a:lnTo>
                <a:lnTo>
                  <a:pt x="68" y="759"/>
                </a:lnTo>
                <a:lnTo>
                  <a:pt x="74" y="749"/>
                </a:lnTo>
                <a:lnTo>
                  <a:pt x="77" y="705"/>
                </a:lnTo>
                <a:lnTo>
                  <a:pt x="64" y="702"/>
                </a:lnTo>
                <a:lnTo>
                  <a:pt x="64" y="702"/>
                </a:lnTo>
                <a:lnTo>
                  <a:pt x="52" y="666"/>
                </a:lnTo>
                <a:lnTo>
                  <a:pt x="42" y="636"/>
                </a:lnTo>
                <a:lnTo>
                  <a:pt x="35" y="612"/>
                </a:lnTo>
                <a:lnTo>
                  <a:pt x="35" y="612"/>
                </a:lnTo>
                <a:lnTo>
                  <a:pt x="32" y="580"/>
                </a:lnTo>
                <a:lnTo>
                  <a:pt x="28" y="534"/>
                </a:lnTo>
                <a:lnTo>
                  <a:pt x="23" y="474"/>
                </a:lnTo>
                <a:lnTo>
                  <a:pt x="23" y="474"/>
                </a:lnTo>
                <a:lnTo>
                  <a:pt x="23" y="397"/>
                </a:lnTo>
                <a:lnTo>
                  <a:pt x="23" y="397"/>
                </a:lnTo>
                <a:lnTo>
                  <a:pt x="15" y="385"/>
                </a:lnTo>
                <a:lnTo>
                  <a:pt x="9" y="376"/>
                </a:lnTo>
                <a:lnTo>
                  <a:pt x="7" y="373"/>
                </a:lnTo>
                <a:lnTo>
                  <a:pt x="6" y="370"/>
                </a:lnTo>
                <a:lnTo>
                  <a:pt x="6" y="370"/>
                </a:lnTo>
                <a:lnTo>
                  <a:pt x="7" y="368"/>
                </a:lnTo>
                <a:lnTo>
                  <a:pt x="10" y="366"/>
                </a:lnTo>
                <a:lnTo>
                  <a:pt x="12" y="362"/>
                </a:lnTo>
                <a:lnTo>
                  <a:pt x="13" y="358"/>
                </a:lnTo>
                <a:lnTo>
                  <a:pt x="13" y="358"/>
                </a:lnTo>
                <a:lnTo>
                  <a:pt x="13" y="353"/>
                </a:lnTo>
                <a:lnTo>
                  <a:pt x="15" y="347"/>
                </a:lnTo>
                <a:lnTo>
                  <a:pt x="16" y="343"/>
                </a:lnTo>
                <a:lnTo>
                  <a:pt x="16" y="339"/>
                </a:lnTo>
                <a:lnTo>
                  <a:pt x="16" y="339"/>
                </a:lnTo>
                <a:lnTo>
                  <a:pt x="11" y="327"/>
                </a:lnTo>
                <a:lnTo>
                  <a:pt x="6" y="316"/>
                </a:lnTo>
                <a:lnTo>
                  <a:pt x="6" y="316"/>
                </a:lnTo>
                <a:lnTo>
                  <a:pt x="6" y="262"/>
                </a:lnTo>
                <a:lnTo>
                  <a:pt x="6" y="262"/>
                </a:lnTo>
                <a:lnTo>
                  <a:pt x="6" y="233"/>
                </a:lnTo>
                <a:lnTo>
                  <a:pt x="6" y="233"/>
                </a:lnTo>
                <a:lnTo>
                  <a:pt x="4" y="230"/>
                </a:lnTo>
                <a:lnTo>
                  <a:pt x="0" y="229"/>
                </a:lnTo>
                <a:lnTo>
                  <a:pt x="0" y="229"/>
                </a:lnTo>
                <a:lnTo>
                  <a:pt x="1" y="222"/>
                </a:lnTo>
                <a:lnTo>
                  <a:pt x="4" y="204"/>
                </a:lnTo>
                <a:lnTo>
                  <a:pt x="4" y="204"/>
                </a:lnTo>
                <a:lnTo>
                  <a:pt x="6" y="189"/>
                </a:lnTo>
                <a:lnTo>
                  <a:pt x="11" y="173"/>
                </a:lnTo>
                <a:lnTo>
                  <a:pt x="16" y="157"/>
                </a:lnTo>
                <a:lnTo>
                  <a:pt x="19" y="150"/>
                </a:lnTo>
                <a:lnTo>
                  <a:pt x="19" y="150"/>
                </a:lnTo>
                <a:lnTo>
                  <a:pt x="25" y="145"/>
                </a:lnTo>
                <a:lnTo>
                  <a:pt x="38" y="139"/>
                </a:lnTo>
                <a:lnTo>
                  <a:pt x="54" y="130"/>
                </a:lnTo>
                <a:lnTo>
                  <a:pt x="87" y="12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8">
            <a:extLst>
              <a:ext uri="{FF2B5EF4-FFF2-40B4-BE49-F238E27FC236}">
                <a16:creationId xmlns:a16="http://schemas.microsoft.com/office/drawing/2014/main" id="{DA2CCF97-BC51-4CC3-9C86-1832AE021C95}"/>
              </a:ext>
            </a:extLst>
          </p:cNvPr>
          <p:cNvSpPr>
            <a:spLocks noEditPoints="1"/>
          </p:cNvSpPr>
          <p:nvPr/>
        </p:nvSpPr>
        <p:spPr bwMode="auto">
          <a:xfrm>
            <a:off x="611453" y="908720"/>
            <a:ext cx="1208088" cy="1519238"/>
          </a:xfrm>
          <a:custGeom>
            <a:avLst/>
            <a:gdLst>
              <a:gd name="T0" fmla="*/ 60 w 1521"/>
              <a:gd name="T1" fmla="*/ 286 h 1914"/>
              <a:gd name="T2" fmla="*/ 48 w 1521"/>
              <a:gd name="T3" fmla="*/ 358 h 1914"/>
              <a:gd name="T4" fmla="*/ 67 w 1521"/>
              <a:gd name="T5" fmla="*/ 423 h 1914"/>
              <a:gd name="T6" fmla="*/ 27 w 1521"/>
              <a:gd name="T7" fmla="*/ 520 h 1914"/>
              <a:gd name="T8" fmla="*/ 16 w 1521"/>
              <a:gd name="T9" fmla="*/ 628 h 1914"/>
              <a:gd name="T10" fmla="*/ 64 w 1521"/>
              <a:gd name="T11" fmla="*/ 1024 h 1914"/>
              <a:gd name="T12" fmla="*/ 100 w 1521"/>
              <a:gd name="T13" fmla="*/ 1333 h 1914"/>
              <a:gd name="T14" fmla="*/ 206 w 1521"/>
              <a:gd name="T15" fmla="*/ 1730 h 1914"/>
              <a:gd name="T16" fmla="*/ 409 w 1521"/>
              <a:gd name="T17" fmla="*/ 1761 h 1914"/>
              <a:gd name="T18" fmla="*/ 401 w 1521"/>
              <a:gd name="T19" fmla="*/ 1522 h 1914"/>
              <a:gd name="T20" fmla="*/ 479 w 1521"/>
              <a:gd name="T21" fmla="*/ 1749 h 1914"/>
              <a:gd name="T22" fmla="*/ 662 w 1521"/>
              <a:gd name="T23" fmla="*/ 1745 h 1914"/>
              <a:gd name="T24" fmla="*/ 808 w 1521"/>
              <a:gd name="T25" fmla="*/ 1764 h 1914"/>
              <a:gd name="T26" fmla="*/ 1048 w 1521"/>
              <a:gd name="T27" fmla="*/ 1870 h 1914"/>
              <a:gd name="T28" fmla="*/ 1385 w 1521"/>
              <a:gd name="T29" fmla="*/ 1894 h 1914"/>
              <a:gd name="T30" fmla="*/ 1216 w 1521"/>
              <a:gd name="T31" fmla="*/ 1712 h 1914"/>
              <a:gd name="T32" fmla="*/ 1360 w 1521"/>
              <a:gd name="T33" fmla="*/ 1777 h 1914"/>
              <a:gd name="T34" fmla="*/ 1519 w 1521"/>
              <a:gd name="T35" fmla="*/ 1724 h 1914"/>
              <a:gd name="T36" fmla="*/ 1347 w 1521"/>
              <a:gd name="T37" fmla="*/ 1339 h 1914"/>
              <a:gd name="T38" fmla="*/ 1351 w 1521"/>
              <a:gd name="T39" fmla="*/ 993 h 1914"/>
              <a:gd name="T40" fmla="*/ 1311 w 1521"/>
              <a:gd name="T41" fmla="*/ 860 h 1914"/>
              <a:gd name="T42" fmla="*/ 1306 w 1521"/>
              <a:gd name="T43" fmla="*/ 551 h 1914"/>
              <a:gd name="T44" fmla="*/ 1309 w 1521"/>
              <a:gd name="T45" fmla="*/ 452 h 1914"/>
              <a:gd name="T46" fmla="*/ 1280 w 1521"/>
              <a:gd name="T47" fmla="*/ 315 h 1914"/>
              <a:gd name="T48" fmla="*/ 1207 w 1521"/>
              <a:gd name="T49" fmla="*/ 208 h 1914"/>
              <a:gd name="T50" fmla="*/ 1177 w 1521"/>
              <a:gd name="T51" fmla="*/ 33 h 1914"/>
              <a:gd name="T52" fmla="*/ 1085 w 1521"/>
              <a:gd name="T53" fmla="*/ 63 h 1914"/>
              <a:gd name="T54" fmla="*/ 977 w 1521"/>
              <a:gd name="T55" fmla="*/ 50 h 1914"/>
              <a:gd name="T56" fmla="*/ 851 w 1521"/>
              <a:gd name="T57" fmla="*/ 14 h 1914"/>
              <a:gd name="T58" fmla="*/ 801 w 1521"/>
              <a:gd name="T59" fmla="*/ 194 h 1914"/>
              <a:gd name="T60" fmla="*/ 763 w 1521"/>
              <a:gd name="T61" fmla="*/ 502 h 1914"/>
              <a:gd name="T62" fmla="*/ 731 w 1521"/>
              <a:gd name="T63" fmla="*/ 604 h 1914"/>
              <a:gd name="T64" fmla="*/ 609 w 1521"/>
              <a:gd name="T65" fmla="*/ 623 h 1914"/>
              <a:gd name="T66" fmla="*/ 293 w 1521"/>
              <a:gd name="T67" fmla="*/ 318 h 1914"/>
              <a:gd name="T68" fmla="*/ 350 w 1521"/>
              <a:gd name="T69" fmla="*/ 130 h 1914"/>
              <a:gd name="T70" fmla="*/ 240 w 1521"/>
              <a:gd name="T71" fmla="*/ 46 h 1914"/>
              <a:gd name="T72" fmla="*/ 74 w 1521"/>
              <a:gd name="T73" fmla="*/ 170 h 1914"/>
              <a:gd name="T74" fmla="*/ 1419 w 1521"/>
              <a:gd name="T75" fmla="*/ 1580 h 1914"/>
              <a:gd name="T76" fmla="*/ 1302 w 1521"/>
              <a:gd name="T77" fmla="*/ 1570 h 1914"/>
              <a:gd name="T78" fmla="*/ 1306 w 1521"/>
              <a:gd name="T79" fmla="*/ 1396 h 1914"/>
              <a:gd name="T80" fmla="*/ 998 w 1521"/>
              <a:gd name="T81" fmla="*/ 243 h 1914"/>
              <a:gd name="T82" fmla="*/ 84 w 1521"/>
              <a:gd name="T83" fmla="*/ 221 h 1914"/>
              <a:gd name="T84" fmla="*/ 504 w 1521"/>
              <a:gd name="T85" fmla="*/ 920 h 1914"/>
              <a:gd name="T86" fmla="*/ 430 w 1521"/>
              <a:gd name="T87" fmla="*/ 895 h 1914"/>
              <a:gd name="T88" fmla="*/ 537 w 1521"/>
              <a:gd name="T89" fmla="*/ 712 h 1914"/>
              <a:gd name="T90" fmla="*/ 1107 w 1521"/>
              <a:gd name="T91" fmla="*/ 1781 h 1914"/>
              <a:gd name="T92" fmla="*/ 1025 w 1521"/>
              <a:gd name="T93" fmla="*/ 1758 h 1914"/>
              <a:gd name="T94" fmla="*/ 1096 w 1521"/>
              <a:gd name="T95" fmla="*/ 1610 h 1914"/>
              <a:gd name="T96" fmla="*/ 524 w 1521"/>
              <a:gd name="T97" fmla="*/ 1199 h 1914"/>
              <a:gd name="T98" fmla="*/ 695 w 1521"/>
              <a:gd name="T99" fmla="*/ 1093 h 1914"/>
              <a:gd name="T100" fmla="*/ 761 w 1521"/>
              <a:gd name="T101" fmla="*/ 1227 h 1914"/>
              <a:gd name="T102" fmla="*/ 776 w 1521"/>
              <a:gd name="T103" fmla="*/ 1562 h 1914"/>
              <a:gd name="T104" fmla="*/ 653 w 1521"/>
              <a:gd name="T105" fmla="*/ 1632 h 1914"/>
              <a:gd name="T106" fmla="*/ 466 w 1521"/>
              <a:gd name="T107" fmla="*/ 1271 h 1914"/>
              <a:gd name="T108" fmla="*/ 1000 w 1521"/>
              <a:gd name="T109" fmla="*/ 1310 h 1914"/>
              <a:gd name="T110" fmla="*/ 1044 w 1521"/>
              <a:gd name="T111" fmla="*/ 1341 h 1914"/>
              <a:gd name="T112" fmla="*/ 922 w 1521"/>
              <a:gd name="T113" fmla="*/ 1624 h 1914"/>
              <a:gd name="T114" fmla="*/ 875 w 1521"/>
              <a:gd name="T115" fmla="*/ 1638 h 1914"/>
              <a:gd name="T116" fmla="*/ 923 w 1521"/>
              <a:gd name="T117" fmla="*/ 1320 h 1914"/>
              <a:gd name="T118" fmla="*/ 557 w 1521"/>
              <a:gd name="T119" fmla="*/ 801 h 1914"/>
              <a:gd name="T120" fmla="*/ 558 w 1521"/>
              <a:gd name="T121" fmla="*/ 912 h 1914"/>
              <a:gd name="T122" fmla="*/ 649 w 1521"/>
              <a:gd name="T123" fmla="*/ 748 h 1914"/>
              <a:gd name="T124" fmla="*/ 671 w 1521"/>
              <a:gd name="T125" fmla="*/ 726 h 19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21" h="1914">
                <a:moveTo>
                  <a:pt x="63" y="198"/>
                </a:moveTo>
                <a:lnTo>
                  <a:pt x="63" y="198"/>
                </a:lnTo>
                <a:lnTo>
                  <a:pt x="61" y="210"/>
                </a:lnTo>
                <a:lnTo>
                  <a:pt x="59" y="220"/>
                </a:lnTo>
                <a:lnTo>
                  <a:pt x="59" y="227"/>
                </a:lnTo>
                <a:lnTo>
                  <a:pt x="59" y="230"/>
                </a:lnTo>
                <a:lnTo>
                  <a:pt x="59" y="230"/>
                </a:lnTo>
                <a:lnTo>
                  <a:pt x="59" y="230"/>
                </a:lnTo>
                <a:lnTo>
                  <a:pt x="59" y="230"/>
                </a:lnTo>
                <a:lnTo>
                  <a:pt x="59" y="230"/>
                </a:lnTo>
                <a:lnTo>
                  <a:pt x="59" y="230"/>
                </a:lnTo>
                <a:lnTo>
                  <a:pt x="44" y="255"/>
                </a:lnTo>
                <a:lnTo>
                  <a:pt x="38" y="269"/>
                </a:lnTo>
                <a:lnTo>
                  <a:pt x="38" y="271"/>
                </a:lnTo>
                <a:lnTo>
                  <a:pt x="40" y="271"/>
                </a:lnTo>
                <a:lnTo>
                  <a:pt x="41" y="270"/>
                </a:lnTo>
                <a:lnTo>
                  <a:pt x="41" y="270"/>
                </a:lnTo>
                <a:lnTo>
                  <a:pt x="50" y="263"/>
                </a:lnTo>
                <a:lnTo>
                  <a:pt x="56" y="260"/>
                </a:lnTo>
                <a:lnTo>
                  <a:pt x="63" y="256"/>
                </a:lnTo>
                <a:lnTo>
                  <a:pt x="59" y="283"/>
                </a:lnTo>
                <a:lnTo>
                  <a:pt x="59" y="283"/>
                </a:lnTo>
                <a:lnTo>
                  <a:pt x="60" y="286"/>
                </a:lnTo>
                <a:lnTo>
                  <a:pt x="62" y="288"/>
                </a:lnTo>
                <a:lnTo>
                  <a:pt x="63" y="290"/>
                </a:lnTo>
                <a:lnTo>
                  <a:pt x="63" y="294"/>
                </a:lnTo>
                <a:lnTo>
                  <a:pt x="62" y="299"/>
                </a:lnTo>
                <a:lnTo>
                  <a:pt x="59" y="305"/>
                </a:lnTo>
                <a:lnTo>
                  <a:pt x="54" y="310"/>
                </a:lnTo>
                <a:lnTo>
                  <a:pt x="54" y="310"/>
                </a:lnTo>
                <a:lnTo>
                  <a:pt x="48" y="317"/>
                </a:lnTo>
                <a:lnTo>
                  <a:pt x="44" y="323"/>
                </a:lnTo>
                <a:lnTo>
                  <a:pt x="41" y="330"/>
                </a:lnTo>
                <a:lnTo>
                  <a:pt x="38" y="337"/>
                </a:lnTo>
                <a:lnTo>
                  <a:pt x="38" y="342"/>
                </a:lnTo>
                <a:lnTo>
                  <a:pt x="40" y="346"/>
                </a:lnTo>
                <a:lnTo>
                  <a:pt x="41" y="347"/>
                </a:lnTo>
                <a:lnTo>
                  <a:pt x="42" y="347"/>
                </a:lnTo>
                <a:lnTo>
                  <a:pt x="45" y="346"/>
                </a:lnTo>
                <a:lnTo>
                  <a:pt x="45" y="346"/>
                </a:lnTo>
                <a:lnTo>
                  <a:pt x="48" y="345"/>
                </a:lnTo>
                <a:lnTo>
                  <a:pt x="50" y="345"/>
                </a:lnTo>
                <a:lnTo>
                  <a:pt x="51" y="346"/>
                </a:lnTo>
                <a:lnTo>
                  <a:pt x="51" y="348"/>
                </a:lnTo>
                <a:lnTo>
                  <a:pt x="51" y="351"/>
                </a:lnTo>
                <a:lnTo>
                  <a:pt x="48" y="358"/>
                </a:lnTo>
                <a:lnTo>
                  <a:pt x="48" y="360"/>
                </a:lnTo>
                <a:lnTo>
                  <a:pt x="50" y="359"/>
                </a:lnTo>
                <a:lnTo>
                  <a:pt x="50" y="359"/>
                </a:lnTo>
                <a:lnTo>
                  <a:pt x="57" y="351"/>
                </a:lnTo>
                <a:lnTo>
                  <a:pt x="70" y="341"/>
                </a:lnTo>
                <a:lnTo>
                  <a:pt x="85" y="328"/>
                </a:lnTo>
                <a:lnTo>
                  <a:pt x="85" y="328"/>
                </a:lnTo>
                <a:lnTo>
                  <a:pt x="84" y="336"/>
                </a:lnTo>
                <a:lnTo>
                  <a:pt x="81" y="356"/>
                </a:lnTo>
                <a:lnTo>
                  <a:pt x="78" y="369"/>
                </a:lnTo>
                <a:lnTo>
                  <a:pt x="73" y="382"/>
                </a:lnTo>
                <a:lnTo>
                  <a:pt x="69" y="394"/>
                </a:lnTo>
                <a:lnTo>
                  <a:pt x="63" y="404"/>
                </a:lnTo>
                <a:lnTo>
                  <a:pt x="63" y="404"/>
                </a:lnTo>
                <a:lnTo>
                  <a:pt x="52" y="420"/>
                </a:lnTo>
                <a:lnTo>
                  <a:pt x="45" y="431"/>
                </a:lnTo>
                <a:lnTo>
                  <a:pt x="43" y="433"/>
                </a:lnTo>
                <a:lnTo>
                  <a:pt x="43" y="434"/>
                </a:lnTo>
                <a:lnTo>
                  <a:pt x="50" y="431"/>
                </a:lnTo>
                <a:lnTo>
                  <a:pt x="50" y="431"/>
                </a:lnTo>
                <a:lnTo>
                  <a:pt x="60" y="425"/>
                </a:lnTo>
                <a:lnTo>
                  <a:pt x="65" y="423"/>
                </a:lnTo>
                <a:lnTo>
                  <a:pt x="67" y="423"/>
                </a:lnTo>
                <a:lnTo>
                  <a:pt x="69" y="423"/>
                </a:lnTo>
                <a:lnTo>
                  <a:pt x="69" y="424"/>
                </a:lnTo>
                <a:lnTo>
                  <a:pt x="67" y="426"/>
                </a:lnTo>
                <a:lnTo>
                  <a:pt x="67" y="426"/>
                </a:lnTo>
                <a:lnTo>
                  <a:pt x="66" y="430"/>
                </a:lnTo>
                <a:lnTo>
                  <a:pt x="65" y="433"/>
                </a:lnTo>
                <a:lnTo>
                  <a:pt x="64" y="442"/>
                </a:lnTo>
                <a:lnTo>
                  <a:pt x="65" y="450"/>
                </a:lnTo>
                <a:lnTo>
                  <a:pt x="66" y="452"/>
                </a:lnTo>
                <a:lnTo>
                  <a:pt x="67" y="453"/>
                </a:lnTo>
                <a:lnTo>
                  <a:pt x="67" y="453"/>
                </a:lnTo>
                <a:lnTo>
                  <a:pt x="69" y="453"/>
                </a:lnTo>
                <a:lnTo>
                  <a:pt x="69" y="454"/>
                </a:lnTo>
                <a:lnTo>
                  <a:pt x="65" y="459"/>
                </a:lnTo>
                <a:lnTo>
                  <a:pt x="60" y="464"/>
                </a:lnTo>
                <a:lnTo>
                  <a:pt x="54" y="471"/>
                </a:lnTo>
                <a:lnTo>
                  <a:pt x="54" y="471"/>
                </a:lnTo>
                <a:lnTo>
                  <a:pt x="46" y="483"/>
                </a:lnTo>
                <a:lnTo>
                  <a:pt x="36" y="499"/>
                </a:lnTo>
                <a:lnTo>
                  <a:pt x="29" y="513"/>
                </a:lnTo>
                <a:lnTo>
                  <a:pt x="27" y="518"/>
                </a:lnTo>
                <a:lnTo>
                  <a:pt x="27" y="520"/>
                </a:lnTo>
                <a:lnTo>
                  <a:pt x="27" y="520"/>
                </a:lnTo>
                <a:lnTo>
                  <a:pt x="31" y="521"/>
                </a:lnTo>
                <a:lnTo>
                  <a:pt x="35" y="520"/>
                </a:lnTo>
                <a:lnTo>
                  <a:pt x="41" y="520"/>
                </a:lnTo>
                <a:lnTo>
                  <a:pt x="41" y="520"/>
                </a:lnTo>
                <a:lnTo>
                  <a:pt x="22" y="550"/>
                </a:lnTo>
                <a:lnTo>
                  <a:pt x="15" y="561"/>
                </a:lnTo>
                <a:lnTo>
                  <a:pt x="9" y="570"/>
                </a:lnTo>
                <a:lnTo>
                  <a:pt x="8" y="577"/>
                </a:lnTo>
                <a:lnTo>
                  <a:pt x="8" y="578"/>
                </a:lnTo>
                <a:lnTo>
                  <a:pt x="9" y="578"/>
                </a:lnTo>
                <a:lnTo>
                  <a:pt x="9" y="578"/>
                </a:lnTo>
                <a:lnTo>
                  <a:pt x="17" y="577"/>
                </a:lnTo>
                <a:lnTo>
                  <a:pt x="23" y="576"/>
                </a:lnTo>
                <a:lnTo>
                  <a:pt x="25" y="577"/>
                </a:lnTo>
                <a:lnTo>
                  <a:pt x="26" y="578"/>
                </a:lnTo>
                <a:lnTo>
                  <a:pt x="27" y="580"/>
                </a:lnTo>
                <a:lnTo>
                  <a:pt x="27" y="583"/>
                </a:lnTo>
                <a:lnTo>
                  <a:pt x="27" y="583"/>
                </a:lnTo>
                <a:lnTo>
                  <a:pt x="24" y="592"/>
                </a:lnTo>
                <a:lnTo>
                  <a:pt x="19" y="604"/>
                </a:lnTo>
                <a:lnTo>
                  <a:pt x="17" y="612"/>
                </a:lnTo>
                <a:lnTo>
                  <a:pt x="16" y="621"/>
                </a:lnTo>
                <a:lnTo>
                  <a:pt x="16" y="628"/>
                </a:lnTo>
                <a:lnTo>
                  <a:pt x="18" y="636"/>
                </a:lnTo>
                <a:lnTo>
                  <a:pt x="18" y="636"/>
                </a:lnTo>
                <a:lnTo>
                  <a:pt x="22" y="643"/>
                </a:lnTo>
                <a:lnTo>
                  <a:pt x="25" y="649"/>
                </a:lnTo>
                <a:lnTo>
                  <a:pt x="27" y="652"/>
                </a:lnTo>
                <a:lnTo>
                  <a:pt x="31" y="654"/>
                </a:lnTo>
                <a:lnTo>
                  <a:pt x="32" y="654"/>
                </a:lnTo>
                <a:lnTo>
                  <a:pt x="34" y="654"/>
                </a:lnTo>
                <a:lnTo>
                  <a:pt x="35" y="652"/>
                </a:lnTo>
                <a:lnTo>
                  <a:pt x="36" y="650"/>
                </a:lnTo>
                <a:lnTo>
                  <a:pt x="36" y="650"/>
                </a:lnTo>
                <a:lnTo>
                  <a:pt x="41" y="641"/>
                </a:lnTo>
                <a:lnTo>
                  <a:pt x="47" y="626"/>
                </a:lnTo>
                <a:lnTo>
                  <a:pt x="59" y="609"/>
                </a:lnTo>
                <a:lnTo>
                  <a:pt x="59" y="641"/>
                </a:lnTo>
                <a:lnTo>
                  <a:pt x="76" y="623"/>
                </a:lnTo>
                <a:lnTo>
                  <a:pt x="76" y="623"/>
                </a:lnTo>
                <a:lnTo>
                  <a:pt x="75" y="773"/>
                </a:lnTo>
                <a:lnTo>
                  <a:pt x="72" y="893"/>
                </a:lnTo>
                <a:lnTo>
                  <a:pt x="70" y="948"/>
                </a:lnTo>
                <a:lnTo>
                  <a:pt x="67" y="989"/>
                </a:lnTo>
                <a:lnTo>
                  <a:pt x="67" y="989"/>
                </a:lnTo>
                <a:lnTo>
                  <a:pt x="64" y="1024"/>
                </a:lnTo>
                <a:lnTo>
                  <a:pt x="59" y="1059"/>
                </a:lnTo>
                <a:lnTo>
                  <a:pt x="52" y="1093"/>
                </a:lnTo>
                <a:lnTo>
                  <a:pt x="45" y="1127"/>
                </a:lnTo>
                <a:lnTo>
                  <a:pt x="31" y="1188"/>
                </a:lnTo>
                <a:lnTo>
                  <a:pt x="18" y="1240"/>
                </a:lnTo>
                <a:lnTo>
                  <a:pt x="18" y="1240"/>
                </a:lnTo>
                <a:lnTo>
                  <a:pt x="13" y="1260"/>
                </a:lnTo>
                <a:lnTo>
                  <a:pt x="8" y="1275"/>
                </a:lnTo>
                <a:lnTo>
                  <a:pt x="4" y="1289"/>
                </a:lnTo>
                <a:lnTo>
                  <a:pt x="2" y="1300"/>
                </a:lnTo>
                <a:lnTo>
                  <a:pt x="0" y="1309"/>
                </a:lnTo>
                <a:lnTo>
                  <a:pt x="2" y="1312"/>
                </a:lnTo>
                <a:lnTo>
                  <a:pt x="3" y="1317"/>
                </a:lnTo>
                <a:lnTo>
                  <a:pt x="5" y="1320"/>
                </a:lnTo>
                <a:lnTo>
                  <a:pt x="8" y="1322"/>
                </a:lnTo>
                <a:lnTo>
                  <a:pt x="18" y="1329"/>
                </a:lnTo>
                <a:lnTo>
                  <a:pt x="18" y="1329"/>
                </a:lnTo>
                <a:lnTo>
                  <a:pt x="25" y="1331"/>
                </a:lnTo>
                <a:lnTo>
                  <a:pt x="34" y="1333"/>
                </a:lnTo>
                <a:lnTo>
                  <a:pt x="43" y="1335"/>
                </a:lnTo>
                <a:lnTo>
                  <a:pt x="54" y="1336"/>
                </a:lnTo>
                <a:lnTo>
                  <a:pt x="76" y="1335"/>
                </a:lnTo>
                <a:lnTo>
                  <a:pt x="100" y="1333"/>
                </a:lnTo>
                <a:lnTo>
                  <a:pt x="121" y="1330"/>
                </a:lnTo>
                <a:lnTo>
                  <a:pt x="140" y="1328"/>
                </a:lnTo>
                <a:lnTo>
                  <a:pt x="157" y="1324"/>
                </a:lnTo>
                <a:lnTo>
                  <a:pt x="157" y="1324"/>
                </a:lnTo>
                <a:lnTo>
                  <a:pt x="155" y="1333"/>
                </a:lnTo>
                <a:lnTo>
                  <a:pt x="151" y="1345"/>
                </a:lnTo>
                <a:lnTo>
                  <a:pt x="149" y="1360"/>
                </a:lnTo>
                <a:lnTo>
                  <a:pt x="146" y="1378"/>
                </a:lnTo>
                <a:lnTo>
                  <a:pt x="144" y="1399"/>
                </a:lnTo>
                <a:lnTo>
                  <a:pt x="142" y="1423"/>
                </a:lnTo>
                <a:lnTo>
                  <a:pt x="144" y="1450"/>
                </a:lnTo>
                <a:lnTo>
                  <a:pt x="144" y="1450"/>
                </a:lnTo>
                <a:lnTo>
                  <a:pt x="147" y="1479"/>
                </a:lnTo>
                <a:lnTo>
                  <a:pt x="151" y="1510"/>
                </a:lnTo>
                <a:lnTo>
                  <a:pt x="158" y="1542"/>
                </a:lnTo>
                <a:lnTo>
                  <a:pt x="166" y="1573"/>
                </a:lnTo>
                <a:lnTo>
                  <a:pt x="178" y="1622"/>
                </a:lnTo>
                <a:lnTo>
                  <a:pt x="184" y="1642"/>
                </a:lnTo>
                <a:lnTo>
                  <a:pt x="184" y="1642"/>
                </a:lnTo>
                <a:lnTo>
                  <a:pt x="197" y="1685"/>
                </a:lnTo>
                <a:lnTo>
                  <a:pt x="205" y="1716"/>
                </a:lnTo>
                <a:lnTo>
                  <a:pt x="206" y="1727"/>
                </a:lnTo>
                <a:lnTo>
                  <a:pt x="206" y="1730"/>
                </a:lnTo>
                <a:lnTo>
                  <a:pt x="206" y="1731"/>
                </a:lnTo>
                <a:lnTo>
                  <a:pt x="206" y="1731"/>
                </a:lnTo>
                <a:lnTo>
                  <a:pt x="204" y="1734"/>
                </a:lnTo>
                <a:lnTo>
                  <a:pt x="202" y="1742"/>
                </a:lnTo>
                <a:lnTo>
                  <a:pt x="196" y="1765"/>
                </a:lnTo>
                <a:lnTo>
                  <a:pt x="193" y="1786"/>
                </a:lnTo>
                <a:lnTo>
                  <a:pt x="193" y="1794"/>
                </a:lnTo>
                <a:lnTo>
                  <a:pt x="193" y="1798"/>
                </a:lnTo>
                <a:lnTo>
                  <a:pt x="193" y="1798"/>
                </a:lnTo>
                <a:lnTo>
                  <a:pt x="197" y="1799"/>
                </a:lnTo>
                <a:lnTo>
                  <a:pt x="208" y="1800"/>
                </a:lnTo>
                <a:lnTo>
                  <a:pt x="241" y="1802"/>
                </a:lnTo>
                <a:lnTo>
                  <a:pt x="287" y="1803"/>
                </a:lnTo>
                <a:lnTo>
                  <a:pt x="287" y="1803"/>
                </a:lnTo>
                <a:lnTo>
                  <a:pt x="338" y="1796"/>
                </a:lnTo>
                <a:lnTo>
                  <a:pt x="394" y="1789"/>
                </a:lnTo>
                <a:lnTo>
                  <a:pt x="394" y="1789"/>
                </a:lnTo>
                <a:lnTo>
                  <a:pt x="396" y="1788"/>
                </a:lnTo>
                <a:lnTo>
                  <a:pt x="400" y="1785"/>
                </a:lnTo>
                <a:lnTo>
                  <a:pt x="405" y="1776"/>
                </a:lnTo>
                <a:lnTo>
                  <a:pt x="407" y="1770"/>
                </a:lnTo>
                <a:lnTo>
                  <a:pt x="409" y="1766"/>
                </a:lnTo>
                <a:lnTo>
                  <a:pt x="409" y="1761"/>
                </a:lnTo>
                <a:lnTo>
                  <a:pt x="407" y="1758"/>
                </a:lnTo>
                <a:lnTo>
                  <a:pt x="407" y="1758"/>
                </a:lnTo>
                <a:lnTo>
                  <a:pt x="404" y="1756"/>
                </a:lnTo>
                <a:lnTo>
                  <a:pt x="398" y="1753"/>
                </a:lnTo>
                <a:lnTo>
                  <a:pt x="383" y="1749"/>
                </a:lnTo>
                <a:lnTo>
                  <a:pt x="363" y="1745"/>
                </a:lnTo>
                <a:lnTo>
                  <a:pt x="318" y="1709"/>
                </a:lnTo>
                <a:lnTo>
                  <a:pt x="269" y="1669"/>
                </a:lnTo>
                <a:lnTo>
                  <a:pt x="255" y="1633"/>
                </a:lnTo>
                <a:lnTo>
                  <a:pt x="264" y="1360"/>
                </a:lnTo>
                <a:lnTo>
                  <a:pt x="313" y="1289"/>
                </a:lnTo>
                <a:lnTo>
                  <a:pt x="345" y="1369"/>
                </a:lnTo>
                <a:lnTo>
                  <a:pt x="345" y="1369"/>
                </a:lnTo>
                <a:lnTo>
                  <a:pt x="346" y="1380"/>
                </a:lnTo>
                <a:lnTo>
                  <a:pt x="349" y="1407"/>
                </a:lnTo>
                <a:lnTo>
                  <a:pt x="352" y="1423"/>
                </a:lnTo>
                <a:lnTo>
                  <a:pt x="356" y="1441"/>
                </a:lnTo>
                <a:lnTo>
                  <a:pt x="360" y="1456"/>
                </a:lnTo>
                <a:lnTo>
                  <a:pt x="367" y="1472"/>
                </a:lnTo>
                <a:lnTo>
                  <a:pt x="367" y="1472"/>
                </a:lnTo>
                <a:lnTo>
                  <a:pt x="376" y="1488"/>
                </a:lnTo>
                <a:lnTo>
                  <a:pt x="387" y="1504"/>
                </a:lnTo>
                <a:lnTo>
                  <a:pt x="401" y="1522"/>
                </a:lnTo>
                <a:lnTo>
                  <a:pt x="415" y="1541"/>
                </a:lnTo>
                <a:lnTo>
                  <a:pt x="445" y="1576"/>
                </a:lnTo>
                <a:lnTo>
                  <a:pt x="459" y="1590"/>
                </a:lnTo>
                <a:lnTo>
                  <a:pt x="470" y="1602"/>
                </a:lnTo>
                <a:lnTo>
                  <a:pt x="470" y="1602"/>
                </a:lnTo>
                <a:lnTo>
                  <a:pt x="502" y="1634"/>
                </a:lnTo>
                <a:lnTo>
                  <a:pt x="515" y="1646"/>
                </a:lnTo>
                <a:lnTo>
                  <a:pt x="515" y="1673"/>
                </a:lnTo>
                <a:lnTo>
                  <a:pt x="515" y="1673"/>
                </a:lnTo>
                <a:lnTo>
                  <a:pt x="506" y="1689"/>
                </a:lnTo>
                <a:lnTo>
                  <a:pt x="497" y="1709"/>
                </a:lnTo>
                <a:lnTo>
                  <a:pt x="497" y="1709"/>
                </a:lnTo>
                <a:lnTo>
                  <a:pt x="491" y="1726"/>
                </a:lnTo>
                <a:lnTo>
                  <a:pt x="488" y="1736"/>
                </a:lnTo>
                <a:lnTo>
                  <a:pt x="488" y="1739"/>
                </a:lnTo>
                <a:lnTo>
                  <a:pt x="488" y="1740"/>
                </a:lnTo>
                <a:lnTo>
                  <a:pt x="488" y="1740"/>
                </a:lnTo>
                <a:lnTo>
                  <a:pt x="488" y="1740"/>
                </a:lnTo>
                <a:lnTo>
                  <a:pt x="488" y="1740"/>
                </a:lnTo>
                <a:lnTo>
                  <a:pt x="485" y="1741"/>
                </a:lnTo>
                <a:lnTo>
                  <a:pt x="481" y="1745"/>
                </a:lnTo>
                <a:lnTo>
                  <a:pt x="479" y="1747"/>
                </a:lnTo>
                <a:lnTo>
                  <a:pt x="479" y="1749"/>
                </a:lnTo>
                <a:lnTo>
                  <a:pt x="479" y="1749"/>
                </a:lnTo>
                <a:lnTo>
                  <a:pt x="480" y="1755"/>
                </a:lnTo>
                <a:lnTo>
                  <a:pt x="483" y="1761"/>
                </a:lnTo>
                <a:lnTo>
                  <a:pt x="488" y="1767"/>
                </a:lnTo>
                <a:lnTo>
                  <a:pt x="627" y="1821"/>
                </a:lnTo>
                <a:lnTo>
                  <a:pt x="627" y="1821"/>
                </a:lnTo>
                <a:lnTo>
                  <a:pt x="681" y="1821"/>
                </a:lnTo>
                <a:lnTo>
                  <a:pt x="719" y="1822"/>
                </a:lnTo>
                <a:lnTo>
                  <a:pt x="738" y="1821"/>
                </a:lnTo>
                <a:lnTo>
                  <a:pt x="738" y="1821"/>
                </a:lnTo>
                <a:lnTo>
                  <a:pt x="740" y="1818"/>
                </a:lnTo>
                <a:lnTo>
                  <a:pt x="740" y="1815"/>
                </a:lnTo>
                <a:lnTo>
                  <a:pt x="741" y="1805"/>
                </a:lnTo>
                <a:lnTo>
                  <a:pt x="740" y="1799"/>
                </a:lnTo>
                <a:lnTo>
                  <a:pt x="738" y="1794"/>
                </a:lnTo>
                <a:lnTo>
                  <a:pt x="736" y="1790"/>
                </a:lnTo>
                <a:lnTo>
                  <a:pt x="734" y="1789"/>
                </a:lnTo>
                <a:lnTo>
                  <a:pt x="734" y="1789"/>
                </a:lnTo>
                <a:lnTo>
                  <a:pt x="731" y="1788"/>
                </a:lnTo>
                <a:lnTo>
                  <a:pt x="725" y="1786"/>
                </a:lnTo>
                <a:lnTo>
                  <a:pt x="710" y="1778"/>
                </a:lnTo>
                <a:lnTo>
                  <a:pt x="694" y="1767"/>
                </a:lnTo>
                <a:lnTo>
                  <a:pt x="662" y="1745"/>
                </a:lnTo>
                <a:lnTo>
                  <a:pt x="662" y="1731"/>
                </a:lnTo>
                <a:lnTo>
                  <a:pt x="662" y="1731"/>
                </a:lnTo>
                <a:lnTo>
                  <a:pt x="675" y="1740"/>
                </a:lnTo>
                <a:lnTo>
                  <a:pt x="686" y="1748"/>
                </a:lnTo>
                <a:lnTo>
                  <a:pt x="693" y="1751"/>
                </a:lnTo>
                <a:lnTo>
                  <a:pt x="698" y="1753"/>
                </a:lnTo>
                <a:lnTo>
                  <a:pt x="698" y="1753"/>
                </a:lnTo>
                <a:lnTo>
                  <a:pt x="729" y="1762"/>
                </a:lnTo>
                <a:lnTo>
                  <a:pt x="729" y="1762"/>
                </a:lnTo>
                <a:lnTo>
                  <a:pt x="732" y="1764"/>
                </a:lnTo>
                <a:lnTo>
                  <a:pt x="737" y="1767"/>
                </a:lnTo>
                <a:lnTo>
                  <a:pt x="746" y="1769"/>
                </a:lnTo>
                <a:lnTo>
                  <a:pt x="761" y="1771"/>
                </a:lnTo>
                <a:lnTo>
                  <a:pt x="761" y="1771"/>
                </a:lnTo>
                <a:lnTo>
                  <a:pt x="769" y="1771"/>
                </a:lnTo>
                <a:lnTo>
                  <a:pt x="778" y="1768"/>
                </a:lnTo>
                <a:lnTo>
                  <a:pt x="784" y="1765"/>
                </a:lnTo>
                <a:lnTo>
                  <a:pt x="792" y="1760"/>
                </a:lnTo>
                <a:lnTo>
                  <a:pt x="802" y="1752"/>
                </a:lnTo>
                <a:lnTo>
                  <a:pt x="805" y="1749"/>
                </a:lnTo>
                <a:lnTo>
                  <a:pt x="805" y="1749"/>
                </a:lnTo>
                <a:lnTo>
                  <a:pt x="805" y="1753"/>
                </a:lnTo>
                <a:lnTo>
                  <a:pt x="808" y="1764"/>
                </a:lnTo>
                <a:lnTo>
                  <a:pt x="810" y="1770"/>
                </a:lnTo>
                <a:lnTo>
                  <a:pt x="814" y="1778"/>
                </a:lnTo>
                <a:lnTo>
                  <a:pt x="820" y="1786"/>
                </a:lnTo>
                <a:lnTo>
                  <a:pt x="828" y="1794"/>
                </a:lnTo>
                <a:lnTo>
                  <a:pt x="828" y="1794"/>
                </a:lnTo>
                <a:lnTo>
                  <a:pt x="837" y="1800"/>
                </a:lnTo>
                <a:lnTo>
                  <a:pt x="847" y="1806"/>
                </a:lnTo>
                <a:lnTo>
                  <a:pt x="856" y="1809"/>
                </a:lnTo>
                <a:lnTo>
                  <a:pt x="865" y="1812"/>
                </a:lnTo>
                <a:lnTo>
                  <a:pt x="883" y="1814"/>
                </a:lnTo>
                <a:lnTo>
                  <a:pt x="895" y="1816"/>
                </a:lnTo>
                <a:lnTo>
                  <a:pt x="895" y="1816"/>
                </a:lnTo>
                <a:lnTo>
                  <a:pt x="905" y="1817"/>
                </a:lnTo>
                <a:lnTo>
                  <a:pt x="914" y="1817"/>
                </a:lnTo>
                <a:lnTo>
                  <a:pt x="922" y="1816"/>
                </a:lnTo>
                <a:lnTo>
                  <a:pt x="922" y="1816"/>
                </a:lnTo>
                <a:lnTo>
                  <a:pt x="959" y="1838"/>
                </a:lnTo>
                <a:lnTo>
                  <a:pt x="988" y="1855"/>
                </a:lnTo>
                <a:lnTo>
                  <a:pt x="1007" y="1865"/>
                </a:lnTo>
                <a:lnTo>
                  <a:pt x="1007" y="1865"/>
                </a:lnTo>
                <a:lnTo>
                  <a:pt x="1015" y="1867"/>
                </a:lnTo>
                <a:lnTo>
                  <a:pt x="1025" y="1869"/>
                </a:lnTo>
                <a:lnTo>
                  <a:pt x="1048" y="1870"/>
                </a:lnTo>
                <a:lnTo>
                  <a:pt x="1078" y="1870"/>
                </a:lnTo>
                <a:lnTo>
                  <a:pt x="1078" y="1870"/>
                </a:lnTo>
                <a:lnTo>
                  <a:pt x="1073" y="1881"/>
                </a:lnTo>
                <a:lnTo>
                  <a:pt x="1069" y="1890"/>
                </a:lnTo>
                <a:lnTo>
                  <a:pt x="1069" y="1893"/>
                </a:lnTo>
                <a:lnTo>
                  <a:pt x="1069" y="1896"/>
                </a:lnTo>
                <a:lnTo>
                  <a:pt x="1069" y="1896"/>
                </a:lnTo>
                <a:lnTo>
                  <a:pt x="1072" y="1899"/>
                </a:lnTo>
                <a:lnTo>
                  <a:pt x="1075" y="1901"/>
                </a:lnTo>
                <a:lnTo>
                  <a:pt x="1087" y="1904"/>
                </a:lnTo>
                <a:lnTo>
                  <a:pt x="1105" y="1908"/>
                </a:lnTo>
                <a:lnTo>
                  <a:pt x="1128" y="1910"/>
                </a:lnTo>
                <a:lnTo>
                  <a:pt x="1128" y="1910"/>
                </a:lnTo>
                <a:lnTo>
                  <a:pt x="1169" y="1912"/>
                </a:lnTo>
                <a:lnTo>
                  <a:pt x="1227" y="1913"/>
                </a:lnTo>
                <a:lnTo>
                  <a:pt x="1302" y="1914"/>
                </a:lnTo>
                <a:lnTo>
                  <a:pt x="1302" y="1914"/>
                </a:lnTo>
                <a:lnTo>
                  <a:pt x="1314" y="1912"/>
                </a:lnTo>
                <a:lnTo>
                  <a:pt x="1343" y="1908"/>
                </a:lnTo>
                <a:lnTo>
                  <a:pt x="1358" y="1904"/>
                </a:lnTo>
                <a:lnTo>
                  <a:pt x="1371" y="1901"/>
                </a:lnTo>
                <a:lnTo>
                  <a:pt x="1382" y="1896"/>
                </a:lnTo>
                <a:lnTo>
                  <a:pt x="1385" y="1894"/>
                </a:lnTo>
                <a:lnTo>
                  <a:pt x="1387" y="1892"/>
                </a:lnTo>
                <a:lnTo>
                  <a:pt x="1387" y="1892"/>
                </a:lnTo>
                <a:lnTo>
                  <a:pt x="1391" y="1882"/>
                </a:lnTo>
                <a:lnTo>
                  <a:pt x="1395" y="1870"/>
                </a:lnTo>
                <a:lnTo>
                  <a:pt x="1396" y="1865"/>
                </a:lnTo>
                <a:lnTo>
                  <a:pt x="1395" y="1861"/>
                </a:lnTo>
                <a:lnTo>
                  <a:pt x="1391" y="1857"/>
                </a:lnTo>
                <a:lnTo>
                  <a:pt x="1387" y="1856"/>
                </a:lnTo>
                <a:lnTo>
                  <a:pt x="1387" y="1856"/>
                </a:lnTo>
                <a:lnTo>
                  <a:pt x="1374" y="1854"/>
                </a:lnTo>
                <a:lnTo>
                  <a:pt x="1358" y="1852"/>
                </a:lnTo>
                <a:lnTo>
                  <a:pt x="1342" y="1847"/>
                </a:lnTo>
                <a:lnTo>
                  <a:pt x="1306" y="1838"/>
                </a:lnTo>
                <a:lnTo>
                  <a:pt x="1293" y="1816"/>
                </a:lnTo>
                <a:lnTo>
                  <a:pt x="1266" y="1803"/>
                </a:lnTo>
                <a:lnTo>
                  <a:pt x="1230" y="1780"/>
                </a:lnTo>
                <a:lnTo>
                  <a:pt x="1213" y="1789"/>
                </a:lnTo>
                <a:lnTo>
                  <a:pt x="1204" y="1776"/>
                </a:lnTo>
                <a:lnTo>
                  <a:pt x="1208" y="1722"/>
                </a:lnTo>
                <a:lnTo>
                  <a:pt x="1213" y="1704"/>
                </a:lnTo>
                <a:lnTo>
                  <a:pt x="1213" y="1704"/>
                </a:lnTo>
                <a:lnTo>
                  <a:pt x="1214" y="1708"/>
                </a:lnTo>
                <a:lnTo>
                  <a:pt x="1216" y="1712"/>
                </a:lnTo>
                <a:lnTo>
                  <a:pt x="1219" y="1717"/>
                </a:lnTo>
                <a:lnTo>
                  <a:pt x="1225" y="1723"/>
                </a:lnTo>
                <a:lnTo>
                  <a:pt x="1232" y="1729"/>
                </a:lnTo>
                <a:lnTo>
                  <a:pt x="1240" y="1734"/>
                </a:lnTo>
                <a:lnTo>
                  <a:pt x="1253" y="1740"/>
                </a:lnTo>
                <a:lnTo>
                  <a:pt x="1253" y="1740"/>
                </a:lnTo>
                <a:lnTo>
                  <a:pt x="1259" y="1742"/>
                </a:lnTo>
                <a:lnTo>
                  <a:pt x="1266" y="1743"/>
                </a:lnTo>
                <a:lnTo>
                  <a:pt x="1277" y="1745"/>
                </a:lnTo>
                <a:lnTo>
                  <a:pt x="1289" y="1743"/>
                </a:lnTo>
                <a:lnTo>
                  <a:pt x="1297" y="1740"/>
                </a:lnTo>
                <a:lnTo>
                  <a:pt x="1305" y="1738"/>
                </a:lnTo>
                <a:lnTo>
                  <a:pt x="1311" y="1734"/>
                </a:lnTo>
                <a:lnTo>
                  <a:pt x="1315" y="1731"/>
                </a:lnTo>
                <a:lnTo>
                  <a:pt x="1315" y="1731"/>
                </a:lnTo>
                <a:lnTo>
                  <a:pt x="1318" y="1736"/>
                </a:lnTo>
                <a:lnTo>
                  <a:pt x="1323" y="1745"/>
                </a:lnTo>
                <a:lnTo>
                  <a:pt x="1328" y="1751"/>
                </a:lnTo>
                <a:lnTo>
                  <a:pt x="1334" y="1758"/>
                </a:lnTo>
                <a:lnTo>
                  <a:pt x="1342" y="1765"/>
                </a:lnTo>
                <a:lnTo>
                  <a:pt x="1351" y="1771"/>
                </a:lnTo>
                <a:lnTo>
                  <a:pt x="1351" y="1771"/>
                </a:lnTo>
                <a:lnTo>
                  <a:pt x="1360" y="1777"/>
                </a:lnTo>
                <a:lnTo>
                  <a:pt x="1368" y="1780"/>
                </a:lnTo>
                <a:lnTo>
                  <a:pt x="1379" y="1785"/>
                </a:lnTo>
                <a:lnTo>
                  <a:pt x="1385" y="1785"/>
                </a:lnTo>
                <a:lnTo>
                  <a:pt x="1387" y="1785"/>
                </a:lnTo>
                <a:lnTo>
                  <a:pt x="1387" y="1785"/>
                </a:lnTo>
                <a:lnTo>
                  <a:pt x="1393" y="1788"/>
                </a:lnTo>
                <a:lnTo>
                  <a:pt x="1407" y="1795"/>
                </a:lnTo>
                <a:lnTo>
                  <a:pt x="1418" y="1799"/>
                </a:lnTo>
                <a:lnTo>
                  <a:pt x="1429" y="1802"/>
                </a:lnTo>
                <a:lnTo>
                  <a:pt x="1442" y="1803"/>
                </a:lnTo>
                <a:lnTo>
                  <a:pt x="1454" y="1803"/>
                </a:lnTo>
                <a:lnTo>
                  <a:pt x="1454" y="1803"/>
                </a:lnTo>
                <a:lnTo>
                  <a:pt x="1461" y="1802"/>
                </a:lnTo>
                <a:lnTo>
                  <a:pt x="1466" y="1799"/>
                </a:lnTo>
                <a:lnTo>
                  <a:pt x="1473" y="1797"/>
                </a:lnTo>
                <a:lnTo>
                  <a:pt x="1479" y="1793"/>
                </a:lnTo>
                <a:lnTo>
                  <a:pt x="1484" y="1789"/>
                </a:lnTo>
                <a:lnTo>
                  <a:pt x="1490" y="1784"/>
                </a:lnTo>
                <a:lnTo>
                  <a:pt x="1500" y="1772"/>
                </a:lnTo>
                <a:lnTo>
                  <a:pt x="1509" y="1758"/>
                </a:lnTo>
                <a:lnTo>
                  <a:pt x="1514" y="1742"/>
                </a:lnTo>
                <a:lnTo>
                  <a:pt x="1518" y="1733"/>
                </a:lnTo>
                <a:lnTo>
                  <a:pt x="1519" y="1724"/>
                </a:lnTo>
                <a:lnTo>
                  <a:pt x="1520" y="1714"/>
                </a:lnTo>
                <a:lnTo>
                  <a:pt x="1521" y="1704"/>
                </a:lnTo>
                <a:lnTo>
                  <a:pt x="1521" y="1704"/>
                </a:lnTo>
                <a:lnTo>
                  <a:pt x="1521" y="1694"/>
                </a:lnTo>
                <a:lnTo>
                  <a:pt x="1520" y="1685"/>
                </a:lnTo>
                <a:lnTo>
                  <a:pt x="1518" y="1678"/>
                </a:lnTo>
                <a:lnTo>
                  <a:pt x="1514" y="1670"/>
                </a:lnTo>
                <a:lnTo>
                  <a:pt x="1511" y="1663"/>
                </a:lnTo>
                <a:lnTo>
                  <a:pt x="1508" y="1657"/>
                </a:lnTo>
                <a:lnTo>
                  <a:pt x="1499" y="1648"/>
                </a:lnTo>
                <a:lnTo>
                  <a:pt x="1491" y="1641"/>
                </a:lnTo>
                <a:lnTo>
                  <a:pt x="1483" y="1636"/>
                </a:lnTo>
                <a:lnTo>
                  <a:pt x="1476" y="1633"/>
                </a:lnTo>
                <a:lnTo>
                  <a:pt x="1463" y="1602"/>
                </a:lnTo>
                <a:lnTo>
                  <a:pt x="1450" y="1561"/>
                </a:lnTo>
                <a:lnTo>
                  <a:pt x="1436" y="1552"/>
                </a:lnTo>
                <a:lnTo>
                  <a:pt x="1436" y="1543"/>
                </a:lnTo>
                <a:lnTo>
                  <a:pt x="1432" y="1521"/>
                </a:lnTo>
                <a:lnTo>
                  <a:pt x="1414" y="1499"/>
                </a:lnTo>
                <a:lnTo>
                  <a:pt x="1333" y="1338"/>
                </a:lnTo>
                <a:lnTo>
                  <a:pt x="1333" y="1338"/>
                </a:lnTo>
                <a:lnTo>
                  <a:pt x="1337" y="1339"/>
                </a:lnTo>
                <a:lnTo>
                  <a:pt x="1347" y="1339"/>
                </a:lnTo>
                <a:lnTo>
                  <a:pt x="1352" y="1339"/>
                </a:lnTo>
                <a:lnTo>
                  <a:pt x="1358" y="1339"/>
                </a:lnTo>
                <a:lnTo>
                  <a:pt x="1363" y="1337"/>
                </a:lnTo>
                <a:lnTo>
                  <a:pt x="1369" y="1333"/>
                </a:lnTo>
                <a:lnTo>
                  <a:pt x="1369" y="1333"/>
                </a:lnTo>
                <a:lnTo>
                  <a:pt x="1374" y="1329"/>
                </a:lnTo>
                <a:lnTo>
                  <a:pt x="1377" y="1324"/>
                </a:lnTo>
                <a:lnTo>
                  <a:pt x="1379" y="1320"/>
                </a:lnTo>
                <a:lnTo>
                  <a:pt x="1380" y="1316"/>
                </a:lnTo>
                <a:lnTo>
                  <a:pt x="1381" y="1308"/>
                </a:lnTo>
                <a:lnTo>
                  <a:pt x="1382" y="1302"/>
                </a:lnTo>
                <a:lnTo>
                  <a:pt x="1382" y="1302"/>
                </a:lnTo>
                <a:lnTo>
                  <a:pt x="1382" y="1299"/>
                </a:lnTo>
                <a:lnTo>
                  <a:pt x="1381" y="1294"/>
                </a:lnTo>
                <a:lnTo>
                  <a:pt x="1376" y="1280"/>
                </a:lnTo>
                <a:lnTo>
                  <a:pt x="1369" y="1262"/>
                </a:lnTo>
                <a:lnTo>
                  <a:pt x="1320" y="1231"/>
                </a:lnTo>
                <a:lnTo>
                  <a:pt x="1333" y="1074"/>
                </a:lnTo>
                <a:lnTo>
                  <a:pt x="1324" y="1003"/>
                </a:lnTo>
                <a:lnTo>
                  <a:pt x="1324" y="1003"/>
                </a:lnTo>
                <a:lnTo>
                  <a:pt x="1330" y="1002"/>
                </a:lnTo>
                <a:lnTo>
                  <a:pt x="1343" y="996"/>
                </a:lnTo>
                <a:lnTo>
                  <a:pt x="1351" y="993"/>
                </a:lnTo>
                <a:lnTo>
                  <a:pt x="1359" y="988"/>
                </a:lnTo>
                <a:lnTo>
                  <a:pt x="1365" y="983"/>
                </a:lnTo>
                <a:lnTo>
                  <a:pt x="1367" y="979"/>
                </a:lnTo>
                <a:lnTo>
                  <a:pt x="1369" y="976"/>
                </a:lnTo>
                <a:lnTo>
                  <a:pt x="1369" y="976"/>
                </a:lnTo>
                <a:lnTo>
                  <a:pt x="1372" y="963"/>
                </a:lnTo>
                <a:lnTo>
                  <a:pt x="1375" y="954"/>
                </a:lnTo>
                <a:lnTo>
                  <a:pt x="1374" y="947"/>
                </a:lnTo>
                <a:lnTo>
                  <a:pt x="1374" y="945"/>
                </a:lnTo>
                <a:lnTo>
                  <a:pt x="1374" y="945"/>
                </a:lnTo>
                <a:lnTo>
                  <a:pt x="1374" y="937"/>
                </a:lnTo>
                <a:lnTo>
                  <a:pt x="1375" y="919"/>
                </a:lnTo>
                <a:lnTo>
                  <a:pt x="1374" y="910"/>
                </a:lnTo>
                <a:lnTo>
                  <a:pt x="1371" y="901"/>
                </a:lnTo>
                <a:lnTo>
                  <a:pt x="1369" y="894"/>
                </a:lnTo>
                <a:lnTo>
                  <a:pt x="1367" y="892"/>
                </a:lnTo>
                <a:lnTo>
                  <a:pt x="1365" y="891"/>
                </a:lnTo>
                <a:lnTo>
                  <a:pt x="1365" y="891"/>
                </a:lnTo>
                <a:lnTo>
                  <a:pt x="1358" y="889"/>
                </a:lnTo>
                <a:lnTo>
                  <a:pt x="1350" y="884"/>
                </a:lnTo>
                <a:lnTo>
                  <a:pt x="1333" y="873"/>
                </a:lnTo>
                <a:lnTo>
                  <a:pt x="1311" y="860"/>
                </a:lnTo>
                <a:lnTo>
                  <a:pt x="1311" y="860"/>
                </a:lnTo>
                <a:lnTo>
                  <a:pt x="1309" y="846"/>
                </a:lnTo>
                <a:lnTo>
                  <a:pt x="1302" y="816"/>
                </a:lnTo>
                <a:lnTo>
                  <a:pt x="1292" y="779"/>
                </a:lnTo>
                <a:lnTo>
                  <a:pt x="1285" y="763"/>
                </a:lnTo>
                <a:lnTo>
                  <a:pt x="1280" y="748"/>
                </a:lnTo>
                <a:lnTo>
                  <a:pt x="1257" y="703"/>
                </a:lnTo>
                <a:lnTo>
                  <a:pt x="1253" y="681"/>
                </a:lnTo>
                <a:lnTo>
                  <a:pt x="1253" y="681"/>
                </a:lnTo>
                <a:lnTo>
                  <a:pt x="1258" y="679"/>
                </a:lnTo>
                <a:lnTo>
                  <a:pt x="1268" y="672"/>
                </a:lnTo>
                <a:lnTo>
                  <a:pt x="1275" y="669"/>
                </a:lnTo>
                <a:lnTo>
                  <a:pt x="1280" y="664"/>
                </a:lnTo>
                <a:lnTo>
                  <a:pt x="1283" y="659"/>
                </a:lnTo>
                <a:lnTo>
                  <a:pt x="1284" y="656"/>
                </a:lnTo>
                <a:lnTo>
                  <a:pt x="1284" y="654"/>
                </a:lnTo>
                <a:lnTo>
                  <a:pt x="1284" y="654"/>
                </a:lnTo>
                <a:lnTo>
                  <a:pt x="1284" y="641"/>
                </a:lnTo>
                <a:lnTo>
                  <a:pt x="1286" y="624"/>
                </a:lnTo>
                <a:lnTo>
                  <a:pt x="1289" y="605"/>
                </a:lnTo>
                <a:lnTo>
                  <a:pt x="1297" y="601"/>
                </a:lnTo>
                <a:lnTo>
                  <a:pt x="1297" y="578"/>
                </a:lnTo>
                <a:lnTo>
                  <a:pt x="1306" y="551"/>
                </a:lnTo>
                <a:lnTo>
                  <a:pt x="1306" y="551"/>
                </a:lnTo>
                <a:lnTo>
                  <a:pt x="1333" y="570"/>
                </a:lnTo>
                <a:lnTo>
                  <a:pt x="1351" y="583"/>
                </a:lnTo>
                <a:lnTo>
                  <a:pt x="1358" y="586"/>
                </a:lnTo>
                <a:lnTo>
                  <a:pt x="1360" y="587"/>
                </a:lnTo>
                <a:lnTo>
                  <a:pt x="1365" y="578"/>
                </a:lnTo>
                <a:lnTo>
                  <a:pt x="1365" y="578"/>
                </a:lnTo>
                <a:lnTo>
                  <a:pt x="1366" y="579"/>
                </a:lnTo>
                <a:lnTo>
                  <a:pt x="1370" y="582"/>
                </a:lnTo>
                <a:lnTo>
                  <a:pt x="1372" y="583"/>
                </a:lnTo>
                <a:lnTo>
                  <a:pt x="1375" y="582"/>
                </a:lnTo>
                <a:lnTo>
                  <a:pt x="1377" y="580"/>
                </a:lnTo>
                <a:lnTo>
                  <a:pt x="1378" y="578"/>
                </a:lnTo>
                <a:lnTo>
                  <a:pt x="1378" y="578"/>
                </a:lnTo>
                <a:lnTo>
                  <a:pt x="1378" y="574"/>
                </a:lnTo>
                <a:lnTo>
                  <a:pt x="1376" y="569"/>
                </a:lnTo>
                <a:lnTo>
                  <a:pt x="1368" y="557"/>
                </a:lnTo>
                <a:lnTo>
                  <a:pt x="1360" y="547"/>
                </a:lnTo>
                <a:lnTo>
                  <a:pt x="1356" y="542"/>
                </a:lnTo>
                <a:lnTo>
                  <a:pt x="1311" y="511"/>
                </a:lnTo>
                <a:lnTo>
                  <a:pt x="1311" y="480"/>
                </a:lnTo>
                <a:lnTo>
                  <a:pt x="1311" y="480"/>
                </a:lnTo>
                <a:lnTo>
                  <a:pt x="1310" y="464"/>
                </a:lnTo>
                <a:lnTo>
                  <a:pt x="1309" y="452"/>
                </a:lnTo>
                <a:lnTo>
                  <a:pt x="1306" y="444"/>
                </a:lnTo>
                <a:lnTo>
                  <a:pt x="1306" y="444"/>
                </a:lnTo>
                <a:lnTo>
                  <a:pt x="1289" y="413"/>
                </a:lnTo>
                <a:lnTo>
                  <a:pt x="1289" y="413"/>
                </a:lnTo>
                <a:lnTo>
                  <a:pt x="1291" y="415"/>
                </a:lnTo>
                <a:lnTo>
                  <a:pt x="1296" y="418"/>
                </a:lnTo>
                <a:lnTo>
                  <a:pt x="1300" y="420"/>
                </a:lnTo>
                <a:lnTo>
                  <a:pt x="1303" y="421"/>
                </a:lnTo>
                <a:lnTo>
                  <a:pt x="1306" y="420"/>
                </a:lnTo>
                <a:lnTo>
                  <a:pt x="1311" y="417"/>
                </a:lnTo>
                <a:lnTo>
                  <a:pt x="1311" y="417"/>
                </a:lnTo>
                <a:lnTo>
                  <a:pt x="1314" y="413"/>
                </a:lnTo>
                <a:lnTo>
                  <a:pt x="1315" y="408"/>
                </a:lnTo>
                <a:lnTo>
                  <a:pt x="1317" y="403"/>
                </a:lnTo>
                <a:lnTo>
                  <a:pt x="1317" y="397"/>
                </a:lnTo>
                <a:lnTo>
                  <a:pt x="1314" y="387"/>
                </a:lnTo>
                <a:lnTo>
                  <a:pt x="1313" y="384"/>
                </a:lnTo>
                <a:lnTo>
                  <a:pt x="1311" y="382"/>
                </a:lnTo>
                <a:lnTo>
                  <a:pt x="1311" y="382"/>
                </a:lnTo>
                <a:lnTo>
                  <a:pt x="1304" y="374"/>
                </a:lnTo>
                <a:lnTo>
                  <a:pt x="1294" y="358"/>
                </a:lnTo>
                <a:lnTo>
                  <a:pt x="1280" y="337"/>
                </a:lnTo>
                <a:lnTo>
                  <a:pt x="1280" y="315"/>
                </a:lnTo>
                <a:lnTo>
                  <a:pt x="1266" y="310"/>
                </a:lnTo>
                <a:lnTo>
                  <a:pt x="1266" y="274"/>
                </a:lnTo>
                <a:lnTo>
                  <a:pt x="1253" y="248"/>
                </a:lnTo>
                <a:lnTo>
                  <a:pt x="1253" y="248"/>
                </a:lnTo>
                <a:lnTo>
                  <a:pt x="1251" y="239"/>
                </a:lnTo>
                <a:lnTo>
                  <a:pt x="1247" y="233"/>
                </a:lnTo>
                <a:lnTo>
                  <a:pt x="1245" y="231"/>
                </a:lnTo>
                <a:lnTo>
                  <a:pt x="1244" y="230"/>
                </a:lnTo>
                <a:lnTo>
                  <a:pt x="1244" y="230"/>
                </a:lnTo>
                <a:lnTo>
                  <a:pt x="1242" y="231"/>
                </a:lnTo>
                <a:lnTo>
                  <a:pt x="1237" y="233"/>
                </a:lnTo>
                <a:lnTo>
                  <a:pt x="1227" y="243"/>
                </a:lnTo>
                <a:lnTo>
                  <a:pt x="1213" y="256"/>
                </a:lnTo>
                <a:lnTo>
                  <a:pt x="1186" y="256"/>
                </a:lnTo>
                <a:lnTo>
                  <a:pt x="1186" y="256"/>
                </a:lnTo>
                <a:lnTo>
                  <a:pt x="1189" y="253"/>
                </a:lnTo>
                <a:lnTo>
                  <a:pt x="1197" y="244"/>
                </a:lnTo>
                <a:lnTo>
                  <a:pt x="1201" y="239"/>
                </a:lnTo>
                <a:lnTo>
                  <a:pt x="1205" y="233"/>
                </a:lnTo>
                <a:lnTo>
                  <a:pt x="1207" y="226"/>
                </a:lnTo>
                <a:lnTo>
                  <a:pt x="1208" y="221"/>
                </a:lnTo>
                <a:lnTo>
                  <a:pt x="1208" y="221"/>
                </a:lnTo>
                <a:lnTo>
                  <a:pt x="1207" y="208"/>
                </a:lnTo>
                <a:lnTo>
                  <a:pt x="1204" y="197"/>
                </a:lnTo>
                <a:lnTo>
                  <a:pt x="1199" y="185"/>
                </a:lnTo>
                <a:lnTo>
                  <a:pt x="1208" y="149"/>
                </a:lnTo>
                <a:lnTo>
                  <a:pt x="1213" y="113"/>
                </a:lnTo>
                <a:lnTo>
                  <a:pt x="1213" y="113"/>
                </a:lnTo>
                <a:lnTo>
                  <a:pt x="1218" y="110"/>
                </a:lnTo>
                <a:lnTo>
                  <a:pt x="1224" y="107"/>
                </a:lnTo>
                <a:lnTo>
                  <a:pt x="1230" y="101"/>
                </a:lnTo>
                <a:lnTo>
                  <a:pt x="1235" y="96"/>
                </a:lnTo>
                <a:lnTo>
                  <a:pt x="1236" y="91"/>
                </a:lnTo>
                <a:lnTo>
                  <a:pt x="1237" y="88"/>
                </a:lnTo>
                <a:lnTo>
                  <a:pt x="1237" y="83"/>
                </a:lnTo>
                <a:lnTo>
                  <a:pt x="1236" y="79"/>
                </a:lnTo>
                <a:lnTo>
                  <a:pt x="1234" y="74"/>
                </a:lnTo>
                <a:lnTo>
                  <a:pt x="1230" y="69"/>
                </a:lnTo>
                <a:lnTo>
                  <a:pt x="1230" y="69"/>
                </a:lnTo>
                <a:lnTo>
                  <a:pt x="1221" y="59"/>
                </a:lnTo>
                <a:lnTo>
                  <a:pt x="1213" y="51"/>
                </a:lnTo>
                <a:lnTo>
                  <a:pt x="1204" y="45"/>
                </a:lnTo>
                <a:lnTo>
                  <a:pt x="1196" y="41"/>
                </a:lnTo>
                <a:lnTo>
                  <a:pt x="1182" y="34"/>
                </a:lnTo>
                <a:lnTo>
                  <a:pt x="1177" y="33"/>
                </a:lnTo>
                <a:lnTo>
                  <a:pt x="1177" y="33"/>
                </a:lnTo>
                <a:lnTo>
                  <a:pt x="1164" y="30"/>
                </a:lnTo>
                <a:lnTo>
                  <a:pt x="1154" y="27"/>
                </a:lnTo>
                <a:lnTo>
                  <a:pt x="1150" y="27"/>
                </a:lnTo>
                <a:lnTo>
                  <a:pt x="1145" y="29"/>
                </a:lnTo>
                <a:lnTo>
                  <a:pt x="1145" y="29"/>
                </a:lnTo>
                <a:lnTo>
                  <a:pt x="1142" y="30"/>
                </a:lnTo>
                <a:lnTo>
                  <a:pt x="1140" y="32"/>
                </a:lnTo>
                <a:lnTo>
                  <a:pt x="1138" y="36"/>
                </a:lnTo>
                <a:lnTo>
                  <a:pt x="1138" y="37"/>
                </a:lnTo>
                <a:lnTo>
                  <a:pt x="1138" y="40"/>
                </a:lnTo>
                <a:lnTo>
                  <a:pt x="1139" y="41"/>
                </a:lnTo>
                <a:lnTo>
                  <a:pt x="1141" y="42"/>
                </a:lnTo>
                <a:lnTo>
                  <a:pt x="1141" y="42"/>
                </a:lnTo>
                <a:lnTo>
                  <a:pt x="1147" y="44"/>
                </a:lnTo>
                <a:lnTo>
                  <a:pt x="1152" y="49"/>
                </a:lnTo>
                <a:lnTo>
                  <a:pt x="1159" y="55"/>
                </a:lnTo>
                <a:lnTo>
                  <a:pt x="1132" y="51"/>
                </a:lnTo>
                <a:lnTo>
                  <a:pt x="1128" y="64"/>
                </a:lnTo>
                <a:lnTo>
                  <a:pt x="1128" y="64"/>
                </a:lnTo>
                <a:lnTo>
                  <a:pt x="1121" y="63"/>
                </a:lnTo>
                <a:lnTo>
                  <a:pt x="1106" y="63"/>
                </a:lnTo>
                <a:lnTo>
                  <a:pt x="1096" y="63"/>
                </a:lnTo>
                <a:lnTo>
                  <a:pt x="1085" y="63"/>
                </a:lnTo>
                <a:lnTo>
                  <a:pt x="1075" y="65"/>
                </a:lnTo>
                <a:lnTo>
                  <a:pt x="1065" y="69"/>
                </a:lnTo>
                <a:lnTo>
                  <a:pt x="1065" y="69"/>
                </a:lnTo>
                <a:lnTo>
                  <a:pt x="1056" y="74"/>
                </a:lnTo>
                <a:lnTo>
                  <a:pt x="1047" y="81"/>
                </a:lnTo>
                <a:lnTo>
                  <a:pt x="1038" y="90"/>
                </a:lnTo>
                <a:lnTo>
                  <a:pt x="1030" y="99"/>
                </a:lnTo>
                <a:lnTo>
                  <a:pt x="1020" y="116"/>
                </a:lnTo>
                <a:lnTo>
                  <a:pt x="1016" y="122"/>
                </a:lnTo>
                <a:lnTo>
                  <a:pt x="1007" y="163"/>
                </a:lnTo>
                <a:lnTo>
                  <a:pt x="998" y="158"/>
                </a:lnTo>
                <a:lnTo>
                  <a:pt x="998" y="158"/>
                </a:lnTo>
                <a:lnTo>
                  <a:pt x="1001" y="149"/>
                </a:lnTo>
                <a:lnTo>
                  <a:pt x="1007" y="130"/>
                </a:lnTo>
                <a:lnTo>
                  <a:pt x="1010" y="119"/>
                </a:lnTo>
                <a:lnTo>
                  <a:pt x="1011" y="108"/>
                </a:lnTo>
                <a:lnTo>
                  <a:pt x="1012" y="98"/>
                </a:lnTo>
                <a:lnTo>
                  <a:pt x="1011" y="91"/>
                </a:lnTo>
                <a:lnTo>
                  <a:pt x="1011" y="91"/>
                </a:lnTo>
                <a:lnTo>
                  <a:pt x="1008" y="86"/>
                </a:lnTo>
                <a:lnTo>
                  <a:pt x="1003" y="79"/>
                </a:lnTo>
                <a:lnTo>
                  <a:pt x="991" y="64"/>
                </a:lnTo>
                <a:lnTo>
                  <a:pt x="977" y="50"/>
                </a:lnTo>
                <a:lnTo>
                  <a:pt x="962" y="37"/>
                </a:lnTo>
                <a:lnTo>
                  <a:pt x="962" y="37"/>
                </a:lnTo>
                <a:lnTo>
                  <a:pt x="949" y="27"/>
                </a:lnTo>
                <a:lnTo>
                  <a:pt x="935" y="19"/>
                </a:lnTo>
                <a:lnTo>
                  <a:pt x="922" y="11"/>
                </a:lnTo>
                <a:lnTo>
                  <a:pt x="913" y="20"/>
                </a:lnTo>
                <a:lnTo>
                  <a:pt x="913" y="20"/>
                </a:lnTo>
                <a:lnTo>
                  <a:pt x="906" y="15"/>
                </a:lnTo>
                <a:lnTo>
                  <a:pt x="893" y="7"/>
                </a:lnTo>
                <a:lnTo>
                  <a:pt x="885" y="3"/>
                </a:lnTo>
                <a:lnTo>
                  <a:pt x="879" y="1"/>
                </a:lnTo>
                <a:lnTo>
                  <a:pt x="875" y="0"/>
                </a:lnTo>
                <a:lnTo>
                  <a:pt x="873" y="1"/>
                </a:lnTo>
                <a:lnTo>
                  <a:pt x="873" y="2"/>
                </a:lnTo>
                <a:lnTo>
                  <a:pt x="873" y="2"/>
                </a:lnTo>
                <a:lnTo>
                  <a:pt x="873" y="5"/>
                </a:lnTo>
                <a:lnTo>
                  <a:pt x="874" y="8"/>
                </a:lnTo>
                <a:lnTo>
                  <a:pt x="876" y="12"/>
                </a:lnTo>
                <a:lnTo>
                  <a:pt x="876" y="14"/>
                </a:lnTo>
                <a:lnTo>
                  <a:pt x="874" y="14"/>
                </a:lnTo>
                <a:lnTo>
                  <a:pt x="864" y="15"/>
                </a:lnTo>
                <a:lnTo>
                  <a:pt x="864" y="15"/>
                </a:lnTo>
                <a:lnTo>
                  <a:pt x="851" y="14"/>
                </a:lnTo>
                <a:lnTo>
                  <a:pt x="844" y="13"/>
                </a:lnTo>
                <a:lnTo>
                  <a:pt x="839" y="13"/>
                </a:lnTo>
                <a:lnTo>
                  <a:pt x="832" y="15"/>
                </a:lnTo>
                <a:lnTo>
                  <a:pt x="832" y="15"/>
                </a:lnTo>
                <a:lnTo>
                  <a:pt x="823" y="22"/>
                </a:lnTo>
                <a:lnTo>
                  <a:pt x="813" y="30"/>
                </a:lnTo>
                <a:lnTo>
                  <a:pt x="804" y="41"/>
                </a:lnTo>
                <a:lnTo>
                  <a:pt x="797" y="51"/>
                </a:lnTo>
                <a:lnTo>
                  <a:pt x="797" y="51"/>
                </a:lnTo>
                <a:lnTo>
                  <a:pt x="788" y="67"/>
                </a:lnTo>
                <a:lnTo>
                  <a:pt x="775" y="90"/>
                </a:lnTo>
                <a:lnTo>
                  <a:pt x="771" y="101"/>
                </a:lnTo>
                <a:lnTo>
                  <a:pt x="767" y="111"/>
                </a:lnTo>
                <a:lnTo>
                  <a:pt x="766" y="116"/>
                </a:lnTo>
                <a:lnTo>
                  <a:pt x="766" y="119"/>
                </a:lnTo>
                <a:lnTo>
                  <a:pt x="767" y="121"/>
                </a:lnTo>
                <a:lnTo>
                  <a:pt x="770" y="122"/>
                </a:lnTo>
                <a:lnTo>
                  <a:pt x="783" y="127"/>
                </a:lnTo>
                <a:lnTo>
                  <a:pt x="783" y="127"/>
                </a:lnTo>
                <a:lnTo>
                  <a:pt x="789" y="148"/>
                </a:lnTo>
                <a:lnTo>
                  <a:pt x="794" y="169"/>
                </a:lnTo>
                <a:lnTo>
                  <a:pt x="801" y="194"/>
                </a:lnTo>
                <a:lnTo>
                  <a:pt x="801" y="194"/>
                </a:lnTo>
                <a:lnTo>
                  <a:pt x="805" y="206"/>
                </a:lnTo>
                <a:lnTo>
                  <a:pt x="810" y="218"/>
                </a:lnTo>
                <a:lnTo>
                  <a:pt x="820" y="240"/>
                </a:lnTo>
                <a:lnTo>
                  <a:pt x="832" y="261"/>
                </a:lnTo>
                <a:lnTo>
                  <a:pt x="832" y="261"/>
                </a:lnTo>
                <a:lnTo>
                  <a:pt x="830" y="292"/>
                </a:lnTo>
                <a:lnTo>
                  <a:pt x="827" y="313"/>
                </a:lnTo>
                <a:lnTo>
                  <a:pt x="825" y="320"/>
                </a:lnTo>
                <a:lnTo>
                  <a:pt x="823" y="323"/>
                </a:lnTo>
                <a:lnTo>
                  <a:pt x="823" y="323"/>
                </a:lnTo>
                <a:lnTo>
                  <a:pt x="818" y="326"/>
                </a:lnTo>
                <a:lnTo>
                  <a:pt x="811" y="330"/>
                </a:lnTo>
                <a:lnTo>
                  <a:pt x="801" y="337"/>
                </a:lnTo>
                <a:lnTo>
                  <a:pt x="761" y="404"/>
                </a:lnTo>
                <a:lnTo>
                  <a:pt x="761" y="404"/>
                </a:lnTo>
                <a:lnTo>
                  <a:pt x="760" y="412"/>
                </a:lnTo>
                <a:lnTo>
                  <a:pt x="757" y="433"/>
                </a:lnTo>
                <a:lnTo>
                  <a:pt x="757" y="448"/>
                </a:lnTo>
                <a:lnTo>
                  <a:pt x="757" y="462"/>
                </a:lnTo>
                <a:lnTo>
                  <a:pt x="759" y="478"/>
                </a:lnTo>
                <a:lnTo>
                  <a:pt x="761" y="493"/>
                </a:lnTo>
                <a:lnTo>
                  <a:pt x="761" y="493"/>
                </a:lnTo>
                <a:lnTo>
                  <a:pt x="763" y="502"/>
                </a:lnTo>
                <a:lnTo>
                  <a:pt x="766" y="512"/>
                </a:lnTo>
                <a:lnTo>
                  <a:pt x="778" y="536"/>
                </a:lnTo>
                <a:lnTo>
                  <a:pt x="792" y="564"/>
                </a:lnTo>
                <a:lnTo>
                  <a:pt x="809" y="591"/>
                </a:lnTo>
                <a:lnTo>
                  <a:pt x="837" y="639"/>
                </a:lnTo>
                <a:lnTo>
                  <a:pt x="850" y="659"/>
                </a:lnTo>
                <a:lnTo>
                  <a:pt x="886" y="770"/>
                </a:lnTo>
                <a:lnTo>
                  <a:pt x="819" y="690"/>
                </a:lnTo>
                <a:lnTo>
                  <a:pt x="774" y="663"/>
                </a:lnTo>
                <a:lnTo>
                  <a:pt x="774" y="663"/>
                </a:lnTo>
                <a:lnTo>
                  <a:pt x="775" y="658"/>
                </a:lnTo>
                <a:lnTo>
                  <a:pt x="778" y="645"/>
                </a:lnTo>
                <a:lnTo>
                  <a:pt x="779" y="636"/>
                </a:lnTo>
                <a:lnTo>
                  <a:pt x="779" y="628"/>
                </a:lnTo>
                <a:lnTo>
                  <a:pt x="778" y="621"/>
                </a:lnTo>
                <a:lnTo>
                  <a:pt x="774" y="614"/>
                </a:lnTo>
                <a:lnTo>
                  <a:pt x="774" y="614"/>
                </a:lnTo>
                <a:lnTo>
                  <a:pt x="770" y="608"/>
                </a:lnTo>
                <a:lnTo>
                  <a:pt x="763" y="605"/>
                </a:lnTo>
                <a:lnTo>
                  <a:pt x="755" y="603"/>
                </a:lnTo>
                <a:lnTo>
                  <a:pt x="747" y="602"/>
                </a:lnTo>
                <a:lnTo>
                  <a:pt x="738" y="602"/>
                </a:lnTo>
                <a:lnTo>
                  <a:pt x="731" y="604"/>
                </a:lnTo>
                <a:lnTo>
                  <a:pt x="723" y="606"/>
                </a:lnTo>
                <a:lnTo>
                  <a:pt x="716" y="609"/>
                </a:lnTo>
                <a:lnTo>
                  <a:pt x="716" y="609"/>
                </a:lnTo>
                <a:lnTo>
                  <a:pt x="713" y="612"/>
                </a:lnTo>
                <a:lnTo>
                  <a:pt x="710" y="615"/>
                </a:lnTo>
                <a:lnTo>
                  <a:pt x="707" y="622"/>
                </a:lnTo>
                <a:lnTo>
                  <a:pt x="705" y="630"/>
                </a:lnTo>
                <a:lnTo>
                  <a:pt x="703" y="637"/>
                </a:lnTo>
                <a:lnTo>
                  <a:pt x="703" y="652"/>
                </a:lnTo>
                <a:lnTo>
                  <a:pt x="703" y="659"/>
                </a:lnTo>
                <a:lnTo>
                  <a:pt x="662" y="659"/>
                </a:lnTo>
                <a:lnTo>
                  <a:pt x="662" y="659"/>
                </a:lnTo>
                <a:lnTo>
                  <a:pt x="662" y="658"/>
                </a:lnTo>
                <a:lnTo>
                  <a:pt x="661" y="654"/>
                </a:lnTo>
                <a:lnTo>
                  <a:pt x="659" y="649"/>
                </a:lnTo>
                <a:lnTo>
                  <a:pt x="653" y="641"/>
                </a:lnTo>
                <a:lnTo>
                  <a:pt x="653" y="641"/>
                </a:lnTo>
                <a:lnTo>
                  <a:pt x="649" y="636"/>
                </a:lnTo>
                <a:lnTo>
                  <a:pt x="642" y="633"/>
                </a:lnTo>
                <a:lnTo>
                  <a:pt x="634" y="630"/>
                </a:lnTo>
                <a:lnTo>
                  <a:pt x="628" y="627"/>
                </a:lnTo>
                <a:lnTo>
                  <a:pt x="614" y="624"/>
                </a:lnTo>
                <a:lnTo>
                  <a:pt x="609" y="623"/>
                </a:lnTo>
                <a:lnTo>
                  <a:pt x="582" y="614"/>
                </a:lnTo>
                <a:lnTo>
                  <a:pt x="501" y="565"/>
                </a:lnTo>
                <a:lnTo>
                  <a:pt x="506" y="551"/>
                </a:lnTo>
                <a:lnTo>
                  <a:pt x="466" y="542"/>
                </a:lnTo>
                <a:lnTo>
                  <a:pt x="412" y="507"/>
                </a:lnTo>
                <a:lnTo>
                  <a:pt x="363" y="462"/>
                </a:lnTo>
                <a:lnTo>
                  <a:pt x="363" y="462"/>
                </a:lnTo>
                <a:lnTo>
                  <a:pt x="325" y="417"/>
                </a:lnTo>
                <a:lnTo>
                  <a:pt x="297" y="386"/>
                </a:lnTo>
                <a:lnTo>
                  <a:pt x="287" y="376"/>
                </a:lnTo>
                <a:lnTo>
                  <a:pt x="282" y="373"/>
                </a:lnTo>
                <a:lnTo>
                  <a:pt x="282" y="373"/>
                </a:lnTo>
                <a:lnTo>
                  <a:pt x="277" y="372"/>
                </a:lnTo>
                <a:lnTo>
                  <a:pt x="270" y="368"/>
                </a:lnTo>
                <a:lnTo>
                  <a:pt x="260" y="364"/>
                </a:lnTo>
                <a:lnTo>
                  <a:pt x="260" y="364"/>
                </a:lnTo>
                <a:lnTo>
                  <a:pt x="261" y="360"/>
                </a:lnTo>
                <a:lnTo>
                  <a:pt x="267" y="350"/>
                </a:lnTo>
                <a:lnTo>
                  <a:pt x="274" y="337"/>
                </a:lnTo>
                <a:lnTo>
                  <a:pt x="280" y="330"/>
                </a:lnTo>
                <a:lnTo>
                  <a:pt x="287" y="323"/>
                </a:lnTo>
                <a:lnTo>
                  <a:pt x="287" y="323"/>
                </a:lnTo>
                <a:lnTo>
                  <a:pt x="293" y="318"/>
                </a:lnTo>
                <a:lnTo>
                  <a:pt x="299" y="315"/>
                </a:lnTo>
                <a:lnTo>
                  <a:pt x="305" y="312"/>
                </a:lnTo>
                <a:lnTo>
                  <a:pt x="309" y="311"/>
                </a:lnTo>
                <a:lnTo>
                  <a:pt x="318" y="310"/>
                </a:lnTo>
                <a:lnTo>
                  <a:pt x="322" y="308"/>
                </a:lnTo>
                <a:lnTo>
                  <a:pt x="327" y="306"/>
                </a:lnTo>
                <a:lnTo>
                  <a:pt x="327" y="306"/>
                </a:lnTo>
                <a:lnTo>
                  <a:pt x="331" y="301"/>
                </a:lnTo>
                <a:lnTo>
                  <a:pt x="337" y="294"/>
                </a:lnTo>
                <a:lnTo>
                  <a:pt x="341" y="287"/>
                </a:lnTo>
                <a:lnTo>
                  <a:pt x="345" y="277"/>
                </a:lnTo>
                <a:lnTo>
                  <a:pt x="348" y="268"/>
                </a:lnTo>
                <a:lnTo>
                  <a:pt x="350" y="258"/>
                </a:lnTo>
                <a:lnTo>
                  <a:pt x="353" y="248"/>
                </a:lnTo>
                <a:lnTo>
                  <a:pt x="354" y="239"/>
                </a:lnTo>
                <a:lnTo>
                  <a:pt x="354" y="239"/>
                </a:lnTo>
                <a:lnTo>
                  <a:pt x="356" y="210"/>
                </a:lnTo>
                <a:lnTo>
                  <a:pt x="358" y="198"/>
                </a:lnTo>
                <a:lnTo>
                  <a:pt x="354" y="158"/>
                </a:lnTo>
                <a:lnTo>
                  <a:pt x="345" y="145"/>
                </a:lnTo>
                <a:lnTo>
                  <a:pt x="345" y="145"/>
                </a:lnTo>
                <a:lnTo>
                  <a:pt x="348" y="138"/>
                </a:lnTo>
                <a:lnTo>
                  <a:pt x="350" y="130"/>
                </a:lnTo>
                <a:lnTo>
                  <a:pt x="353" y="121"/>
                </a:lnTo>
                <a:lnTo>
                  <a:pt x="353" y="111"/>
                </a:lnTo>
                <a:lnTo>
                  <a:pt x="352" y="101"/>
                </a:lnTo>
                <a:lnTo>
                  <a:pt x="350" y="96"/>
                </a:lnTo>
                <a:lnTo>
                  <a:pt x="348" y="91"/>
                </a:lnTo>
                <a:lnTo>
                  <a:pt x="345" y="87"/>
                </a:lnTo>
                <a:lnTo>
                  <a:pt x="340" y="82"/>
                </a:lnTo>
                <a:lnTo>
                  <a:pt x="340" y="82"/>
                </a:lnTo>
                <a:lnTo>
                  <a:pt x="321" y="67"/>
                </a:lnTo>
                <a:lnTo>
                  <a:pt x="305" y="53"/>
                </a:lnTo>
                <a:lnTo>
                  <a:pt x="297" y="48"/>
                </a:lnTo>
                <a:lnTo>
                  <a:pt x="288" y="43"/>
                </a:lnTo>
                <a:lnTo>
                  <a:pt x="281" y="40"/>
                </a:lnTo>
                <a:lnTo>
                  <a:pt x="273" y="37"/>
                </a:lnTo>
                <a:lnTo>
                  <a:pt x="273" y="37"/>
                </a:lnTo>
                <a:lnTo>
                  <a:pt x="265" y="36"/>
                </a:lnTo>
                <a:lnTo>
                  <a:pt x="256" y="36"/>
                </a:lnTo>
                <a:lnTo>
                  <a:pt x="240" y="39"/>
                </a:lnTo>
                <a:lnTo>
                  <a:pt x="227" y="41"/>
                </a:lnTo>
                <a:lnTo>
                  <a:pt x="224" y="42"/>
                </a:lnTo>
                <a:lnTo>
                  <a:pt x="224" y="42"/>
                </a:lnTo>
                <a:lnTo>
                  <a:pt x="230" y="43"/>
                </a:lnTo>
                <a:lnTo>
                  <a:pt x="240" y="46"/>
                </a:lnTo>
                <a:lnTo>
                  <a:pt x="251" y="51"/>
                </a:lnTo>
                <a:lnTo>
                  <a:pt x="215" y="55"/>
                </a:lnTo>
                <a:lnTo>
                  <a:pt x="215" y="55"/>
                </a:lnTo>
                <a:lnTo>
                  <a:pt x="211" y="55"/>
                </a:lnTo>
                <a:lnTo>
                  <a:pt x="201" y="56"/>
                </a:lnTo>
                <a:lnTo>
                  <a:pt x="194" y="58"/>
                </a:lnTo>
                <a:lnTo>
                  <a:pt x="187" y="61"/>
                </a:lnTo>
                <a:lnTo>
                  <a:pt x="180" y="64"/>
                </a:lnTo>
                <a:lnTo>
                  <a:pt x="175" y="69"/>
                </a:lnTo>
                <a:lnTo>
                  <a:pt x="175" y="69"/>
                </a:lnTo>
                <a:lnTo>
                  <a:pt x="142" y="103"/>
                </a:lnTo>
                <a:lnTo>
                  <a:pt x="121" y="127"/>
                </a:lnTo>
                <a:lnTo>
                  <a:pt x="121" y="127"/>
                </a:lnTo>
                <a:lnTo>
                  <a:pt x="120" y="126"/>
                </a:lnTo>
                <a:lnTo>
                  <a:pt x="114" y="127"/>
                </a:lnTo>
                <a:lnTo>
                  <a:pt x="111" y="128"/>
                </a:lnTo>
                <a:lnTo>
                  <a:pt x="107" y="130"/>
                </a:lnTo>
                <a:lnTo>
                  <a:pt x="101" y="135"/>
                </a:lnTo>
                <a:lnTo>
                  <a:pt x="94" y="140"/>
                </a:lnTo>
                <a:lnTo>
                  <a:pt x="94" y="140"/>
                </a:lnTo>
                <a:lnTo>
                  <a:pt x="88" y="148"/>
                </a:lnTo>
                <a:lnTo>
                  <a:pt x="82" y="156"/>
                </a:lnTo>
                <a:lnTo>
                  <a:pt x="74" y="170"/>
                </a:lnTo>
                <a:lnTo>
                  <a:pt x="67" y="186"/>
                </a:lnTo>
                <a:lnTo>
                  <a:pt x="63" y="198"/>
                </a:lnTo>
                <a:lnTo>
                  <a:pt x="63" y="198"/>
                </a:lnTo>
                <a:close/>
                <a:moveTo>
                  <a:pt x="1271" y="1499"/>
                </a:moveTo>
                <a:lnTo>
                  <a:pt x="1302" y="1508"/>
                </a:lnTo>
                <a:lnTo>
                  <a:pt x="1356" y="1521"/>
                </a:lnTo>
                <a:lnTo>
                  <a:pt x="1356" y="1521"/>
                </a:lnTo>
                <a:lnTo>
                  <a:pt x="1371" y="1526"/>
                </a:lnTo>
                <a:lnTo>
                  <a:pt x="1386" y="1530"/>
                </a:lnTo>
                <a:lnTo>
                  <a:pt x="1400" y="1535"/>
                </a:lnTo>
                <a:lnTo>
                  <a:pt x="1400" y="1535"/>
                </a:lnTo>
                <a:lnTo>
                  <a:pt x="1406" y="1537"/>
                </a:lnTo>
                <a:lnTo>
                  <a:pt x="1410" y="1540"/>
                </a:lnTo>
                <a:lnTo>
                  <a:pt x="1414" y="1543"/>
                </a:lnTo>
                <a:lnTo>
                  <a:pt x="1416" y="1546"/>
                </a:lnTo>
                <a:lnTo>
                  <a:pt x="1418" y="1550"/>
                </a:lnTo>
                <a:lnTo>
                  <a:pt x="1418" y="1552"/>
                </a:lnTo>
                <a:lnTo>
                  <a:pt x="1418" y="1552"/>
                </a:lnTo>
                <a:lnTo>
                  <a:pt x="1418" y="1560"/>
                </a:lnTo>
                <a:lnTo>
                  <a:pt x="1418" y="1575"/>
                </a:lnTo>
                <a:lnTo>
                  <a:pt x="1418" y="1575"/>
                </a:lnTo>
                <a:lnTo>
                  <a:pt x="1418" y="1578"/>
                </a:lnTo>
                <a:lnTo>
                  <a:pt x="1419" y="1580"/>
                </a:lnTo>
                <a:lnTo>
                  <a:pt x="1423" y="1587"/>
                </a:lnTo>
                <a:lnTo>
                  <a:pt x="1427" y="1593"/>
                </a:lnTo>
                <a:lnTo>
                  <a:pt x="1436" y="1615"/>
                </a:lnTo>
                <a:lnTo>
                  <a:pt x="1436" y="1615"/>
                </a:lnTo>
                <a:lnTo>
                  <a:pt x="1429" y="1615"/>
                </a:lnTo>
                <a:lnTo>
                  <a:pt x="1418" y="1616"/>
                </a:lnTo>
                <a:lnTo>
                  <a:pt x="1400" y="1615"/>
                </a:lnTo>
                <a:lnTo>
                  <a:pt x="1400" y="1615"/>
                </a:lnTo>
                <a:lnTo>
                  <a:pt x="1390" y="1615"/>
                </a:lnTo>
                <a:lnTo>
                  <a:pt x="1380" y="1617"/>
                </a:lnTo>
                <a:lnTo>
                  <a:pt x="1374" y="1619"/>
                </a:lnTo>
                <a:lnTo>
                  <a:pt x="1367" y="1624"/>
                </a:lnTo>
                <a:lnTo>
                  <a:pt x="1358" y="1629"/>
                </a:lnTo>
                <a:lnTo>
                  <a:pt x="1356" y="1633"/>
                </a:lnTo>
                <a:lnTo>
                  <a:pt x="1356" y="1633"/>
                </a:lnTo>
                <a:lnTo>
                  <a:pt x="1352" y="1626"/>
                </a:lnTo>
                <a:lnTo>
                  <a:pt x="1347" y="1618"/>
                </a:lnTo>
                <a:lnTo>
                  <a:pt x="1338" y="1606"/>
                </a:lnTo>
                <a:lnTo>
                  <a:pt x="1338" y="1606"/>
                </a:lnTo>
                <a:lnTo>
                  <a:pt x="1327" y="1593"/>
                </a:lnTo>
                <a:lnTo>
                  <a:pt x="1314" y="1581"/>
                </a:lnTo>
                <a:lnTo>
                  <a:pt x="1302" y="1570"/>
                </a:lnTo>
                <a:lnTo>
                  <a:pt x="1302" y="1570"/>
                </a:lnTo>
                <a:lnTo>
                  <a:pt x="1297" y="1566"/>
                </a:lnTo>
                <a:lnTo>
                  <a:pt x="1294" y="1561"/>
                </a:lnTo>
                <a:lnTo>
                  <a:pt x="1293" y="1559"/>
                </a:lnTo>
                <a:lnTo>
                  <a:pt x="1293" y="1557"/>
                </a:lnTo>
                <a:lnTo>
                  <a:pt x="1293" y="1557"/>
                </a:lnTo>
                <a:lnTo>
                  <a:pt x="1292" y="1551"/>
                </a:lnTo>
                <a:lnTo>
                  <a:pt x="1290" y="1543"/>
                </a:lnTo>
                <a:lnTo>
                  <a:pt x="1284" y="1530"/>
                </a:lnTo>
                <a:lnTo>
                  <a:pt x="1284" y="1530"/>
                </a:lnTo>
                <a:lnTo>
                  <a:pt x="1280" y="1523"/>
                </a:lnTo>
                <a:lnTo>
                  <a:pt x="1274" y="1517"/>
                </a:lnTo>
                <a:lnTo>
                  <a:pt x="1266" y="1508"/>
                </a:lnTo>
                <a:lnTo>
                  <a:pt x="1271" y="1499"/>
                </a:lnTo>
                <a:close/>
                <a:moveTo>
                  <a:pt x="1324" y="1374"/>
                </a:moveTo>
                <a:lnTo>
                  <a:pt x="1342" y="1405"/>
                </a:lnTo>
                <a:lnTo>
                  <a:pt x="1378" y="1481"/>
                </a:lnTo>
                <a:lnTo>
                  <a:pt x="1391" y="1508"/>
                </a:lnTo>
                <a:lnTo>
                  <a:pt x="1271" y="1476"/>
                </a:lnTo>
                <a:lnTo>
                  <a:pt x="1271" y="1467"/>
                </a:lnTo>
                <a:lnTo>
                  <a:pt x="1271" y="1467"/>
                </a:lnTo>
                <a:lnTo>
                  <a:pt x="1283" y="1441"/>
                </a:lnTo>
                <a:lnTo>
                  <a:pt x="1294" y="1417"/>
                </a:lnTo>
                <a:lnTo>
                  <a:pt x="1306" y="1396"/>
                </a:lnTo>
                <a:lnTo>
                  <a:pt x="1306" y="1396"/>
                </a:lnTo>
                <a:lnTo>
                  <a:pt x="1315" y="1383"/>
                </a:lnTo>
                <a:lnTo>
                  <a:pt x="1321" y="1376"/>
                </a:lnTo>
                <a:lnTo>
                  <a:pt x="1323" y="1374"/>
                </a:lnTo>
                <a:lnTo>
                  <a:pt x="1324" y="1374"/>
                </a:lnTo>
                <a:lnTo>
                  <a:pt x="1324" y="1374"/>
                </a:lnTo>
                <a:close/>
                <a:moveTo>
                  <a:pt x="998" y="243"/>
                </a:moveTo>
                <a:lnTo>
                  <a:pt x="1007" y="265"/>
                </a:lnTo>
                <a:lnTo>
                  <a:pt x="998" y="301"/>
                </a:lnTo>
                <a:lnTo>
                  <a:pt x="984" y="332"/>
                </a:lnTo>
                <a:lnTo>
                  <a:pt x="1002" y="364"/>
                </a:lnTo>
                <a:lnTo>
                  <a:pt x="971" y="359"/>
                </a:lnTo>
                <a:lnTo>
                  <a:pt x="940" y="346"/>
                </a:lnTo>
                <a:lnTo>
                  <a:pt x="940" y="328"/>
                </a:lnTo>
                <a:lnTo>
                  <a:pt x="958" y="328"/>
                </a:lnTo>
                <a:lnTo>
                  <a:pt x="984" y="297"/>
                </a:lnTo>
                <a:lnTo>
                  <a:pt x="984" y="297"/>
                </a:lnTo>
                <a:lnTo>
                  <a:pt x="988" y="291"/>
                </a:lnTo>
                <a:lnTo>
                  <a:pt x="990" y="284"/>
                </a:lnTo>
                <a:lnTo>
                  <a:pt x="994" y="267"/>
                </a:lnTo>
                <a:lnTo>
                  <a:pt x="997" y="250"/>
                </a:lnTo>
                <a:lnTo>
                  <a:pt x="998" y="243"/>
                </a:lnTo>
                <a:lnTo>
                  <a:pt x="998" y="243"/>
                </a:lnTo>
                <a:close/>
                <a:moveTo>
                  <a:pt x="99" y="189"/>
                </a:moveTo>
                <a:lnTo>
                  <a:pt x="99" y="189"/>
                </a:lnTo>
                <a:lnTo>
                  <a:pt x="99" y="189"/>
                </a:lnTo>
                <a:lnTo>
                  <a:pt x="99" y="191"/>
                </a:lnTo>
                <a:lnTo>
                  <a:pt x="99" y="197"/>
                </a:lnTo>
                <a:lnTo>
                  <a:pt x="99" y="207"/>
                </a:lnTo>
                <a:lnTo>
                  <a:pt x="99" y="207"/>
                </a:lnTo>
                <a:lnTo>
                  <a:pt x="102" y="205"/>
                </a:lnTo>
                <a:lnTo>
                  <a:pt x="112" y="198"/>
                </a:lnTo>
                <a:lnTo>
                  <a:pt x="112" y="198"/>
                </a:lnTo>
                <a:lnTo>
                  <a:pt x="114" y="197"/>
                </a:lnTo>
                <a:lnTo>
                  <a:pt x="114" y="197"/>
                </a:lnTo>
                <a:lnTo>
                  <a:pt x="113" y="202"/>
                </a:lnTo>
                <a:lnTo>
                  <a:pt x="110" y="210"/>
                </a:lnTo>
                <a:lnTo>
                  <a:pt x="108" y="216"/>
                </a:lnTo>
                <a:lnTo>
                  <a:pt x="108" y="216"/>
                </a:lnTo>
                <a:lnTo>
                  <a:pt x="107" y="218"/>
                </a:lnTo>
                <a:lnTo>
                  <a:pt x="104" y="221"/>
                </a:lnTo>
                <a:lnTo>
                  <a:pt x="99" y="225"/>
                </a:lnTo>
                <a:lnTo>
                  <a:pt x="90" y="230"/>
                </a:lnTo>
                <a:lnTo>
                  <a:pt x="90" y="230"/>
                </a:lnTo>
                <a:lnTo>
                  <a:pt x="87" y="224"/>
                </a:lnTo>
                <a:lnTo>
                  <a:pt x="84" y="221"/>
                </a:lnTo>
                <a:lnTo>
                  <a:pt x="84" y="221"/>
                </a:lnTo>
                <a:lnTo>
                  <a:pt x="85" y="221"/>
                </a:lnTo>
                <a:lnTo>
                  <a:pt x="85" y="221"/>
                </a:lnTo>
                <a:lnTo>
                  <a:pt x="87" y="221"/>
                </a:lnTo>
                <a:lnTo>
                  <a:pt x="89" y="218"/>
                </a:lnTo>
                <a:lnTo>
                  <a:pt x="92" y="211"/>
                </a:lnTo>
                <a:lnTo>
                  <a:pt x="92" y="211"/>
                </a:lnTo>
                <a:lnTo>
                  <a:pt x="97" y="197"/>
                </a:lnTo>
                <a:lnTo>
                  <a:pt x="99" y="189"/>
                </a:lnTo>
                <a:lnTo>
                  <a:pt x="99" y="189"/>
                </a:lnTo>
                <a:close/>
                <a:moveTo>
                  <a:pt x="519" y="730"/>
                </a:moveTo>
                <a:lnTo>
                  <a:pt x="519" y="730"/>
                </a:lnTo>
                <a:lnTo>
                  <a:pt x="514" y="818"/>
                </a:lnTo>
                <a:lnTo>
                  <a:pt x="510" y="880"/>
                </a:lnTo>
                <a:lnTo>
                  <a:pt x="510" y="900"/>
                </a:lnTo>
                <a:lnTo>
                  <a:pt x="510" y="909"/>
                </a:lnTo>
                <a:lnTo>
                  <a:pt x="510" y="909"/>
                </a:lnTo>
                <a:lnTo>
                  <a:pt x="511" y="911"/>
                </a:lnTo>
                <a:lnTo>
                  <a:pt x="510" y="914"/>
                </a:lnTo>
                <a:lnTo>
                  <a:pt x="508" y="917"/>
                </a:lnTo>
                <a:lnTo>
                  <a:pt x="506" y="918"/>
                </a:lnTo>
                <a:lnTo>
                  <a:pt x="506" y="918"/>
                </a:lnTo>
                <a:lnTo>
                  <a:pt x="504" y="920"/>
                </a:lnTo>
                <a:lnTo>
                  <a:pt x="501" y="926"/>
                </a:lnTo>
                <a:lnTo>
                  <a:pt x="497" y="940"/>
                </a:lnTo>
                <a:lnTo>
                  <a:pt x="492" y="955"/>
                </a:lnTo>
                <a:lnTo>
                  <a:pt x="492" y="960"/>
                </a:lnTo>
                <a:lnTo>
                  <a:pt x="492" y="963"/>
                </a:lnTo>
                <a:lnTo>
                  <a:pt x="492" y="963"/>
                </a:lnTo>
                <a:lnTo>
                  <a:pt x="492" y="965"/>
                </a:lnTo>
                <a:lnTo>
                  <a:pt x="491" y="971"/>
                </a:lnTo>
                <a:lnTo>
                  <a:pt x="487" y="988"/>
                </a:lnTo>
                <a:lnTo>
                  <a:pt x="479" y="1012"/>
                </a:lnTo>
                <a:lnTo>
                  <a:pt x="461" y="1065"/>
                </a:lnTo>
                <a:lnTo>
                  <a:pt x="461" y="1065"/>
                </a:lnTo>
                <a:lnTo>
                  <a:pt x="454" y="1019"/>
                </a:lnTo>
                <a:lnTo>
                  <a:pt x="449" y="987"/>
                </a:lnTo>
                <a:lnTo>
                  <a:pt x="448" y="971"/>
                </a:lnTo>
                <a:lnTo>
                  <a:pt x="448" y="971"/>
                </a:lnTo>
                <a:lnTo>
                  <a:pt x="448" y="968"/>
                </a:lnTo>
                <a:lnTo>
                  <a:pt x="445" y="961"/>
                </a:lnTo>
                <a:lnTo>
                  <a:pt x="440" y="939"/>
                </a:lnTo>
                <a:lnTo>
                  <a:pt x="433" y="914"/>
                </a:lnTo>
                <a:lnTo>
                  <a:pt x="431" y="904"/>
                </a:lnTo>
                <a:lnTo>
                  <a:pt x="430" y="895"/>
                </a:lnTo>
                <a:lnTo>
                  <a:pt x="430" y="895"/>
                </a:lnTo>
                <a:lnTo>
                  <a:pt x="428" y="880"/>
                </a:lnTo>
                <a:lnTo>
                  <a:pt x="425" y="862"/>
                </a:lnTo>
                <a:lnTo>
                  <a:pt x="422" y="846"/>
                </a:lnTo>
                <a:lnTo>
                  <a:pt x="421" y="837"/>
                </a:lnTo>
                <a:lnTo>
                  <a:pt x="421" y="837"/>
                </a:lnTo>
                <a:lnTo>
                  <a:pt x="420" y="832"/>
                </a:lnTo>
                <a:lnTo>
                  <a:pt x="416" y="823"/>
                </a:lnTo>
                <a:lnTo>
                  <a:pt x="405" y="797"/>
                </a:lnTo>
                <a:lnTo>
                  <a:pt x="390" y="761"/>
                </a:lnTo>
                <a:lnTo>
                  <a:pt x="390" y="761"/>
                </a:lnTo>
                <a:lnTo>
                  <a:pt x="395" y="754"/>
                </a:lnTo>
                <a:lnTo>
                  <a:pt x="400" y="748"/>
                </a:lnTo>
                <a:lnTo>
                  <a:pt x="403" y="744"/>
                </a:lnTo>
                <a:lnTo>
                  <a:pt x="403" y="744"/>
                </a:lnTo>
                <a:lnTo>
                  <a:pt x="411" y="734"/>
                </a:lnTo>
                <a:lnTo>
                  <a:pt x="424" y="716"/>
                </a:lnTo>
                <a:lnTo>
                  <a:pt x="443" y="690"/>
                </a:lnTo>
                <a:lnTo>
                  <a:pt x="524" y="690"/>
                </a:lnTo>
                <a:lnTo>
                  <a:pt x="524" y="690"/>
                </a:lnTo>
                <a:lnTo>
                  <a:pt x="527" y="693"/>
                </a:lnTo>
                <a:lnTo>
                  <a:pt x="532" y="701"/>
                </a:lnTo>
                <a:lnTo>
                  <a:pt x="537" y="712"/>
                </a:lnTo>
                <a:lnTo>
                  <a:pt x="537" y="712"/>
                </a:lnTo>
                <a:lnTo>
                  <a:pt x="538" y="719"/>
                </a:lnTo>
                <a:lnTo>
                  <a:pt x="539" y="723"/>
                </a:lnTo>
                <a:lnTo>
                  <a:pt x="542" y="726"/>
                </a:lnTo>
                <a:lnTo>
                  <a:pt x="542" y="726"/>
                </a:lnTo>
                <a:lnTo>
                  <a:pt x="519" y="730"/>
                </a:lnTo>
                <a:lnTo>
                  <a:pt x="519" y="730"/>
                </a:lnTo>
                <a:close/>
                <a:moveTo>
                  <a:pt x="542" y="726"/>
                </a:moveTo>
                <a:lnTo>
                  <a:pt x="542" y="726"/>
                </a:lnTo>
                <a:lnTo>
                  <a:pt x="542" y="726"/>
                </a:lnTo>
                <a:lnTo>
                  <a:pt x="542" y="726"/>
                </a:lnTo>
                <a:lnTo>
                  <a:pt x="542" y="726"/>
                </a:lnTo>
                <a:lnTo>
                  <a:pt x="542" y="726"/>
                </a:lnTo>
                <a:close/>
                <a:moveTo>
                  <a:pt x="1114" y="1597"/>
                </a:moveTo>
                <a:lnTo>
                  <a:pt x="1114" y="1597"/>
                </a:lnTo>
                <a:lnTo>
                  <a:pt x="1115" y="1626"/>
                </a:lnTo>
                <a:lnTo>
                  <a:pt x="1119" y="1673"/>
                </a:lnTo>
                <a:lnTo>
                  <a:pt x="1119" y="1673"/>
                </a:lnTo>
                <a:lnTo>
                  <a:pt x="1119" y="1683"/>
                </a:lnTo>
                <a:lnTo>
                  <a:pt x="1119" y="1694"/>
                </a:lnTo>
                <a:lnTo>
                  <a:pt x="1115" y="1719"/>
                </a:lnTo>
                <a:lnTo>
                  <a:pt x="1110" y="1753"/>
                </a:lnTo>
                <a:lnTo>
                  <a:pt x="1110" y="1753"/>
                </a:lnTo>
                <a:lnTo>
                  <a:pt x="1107" y="1781"/>
                </a:lnTo>
                <a:lnTo>
                  <a:pt x="1105" y="1803"/>
                </a:lnTo>
                <a:lnTo>
                  <a:pt x="1105" y="1803"/>
                </a:lnTo>
                <a:lnTo>
                  <a:pt x="1105" y="1804"/>
                </a:lnTo>
                <a:lnTo>
                  <a:pt x="1103" y="1804"/>
                </a:lnTo>
                <a:lnTo>
                  <a:pt x="1100" y="1805"/>
                </a:lnTo>
                <a:lnTo>
                  <a:pt x="1095" y="1807"/>
                </a:lnTo>
                <a:lnTo>
                  <a:pt x="1093" y="1808"/>
                </a:lnTo>
                <a:lnTo>
                  <a:pt x="1092" y="1812"/>
                </a:lnTo>
                <a:lnTo>
                  <a:pt x="1092" y="1812"/>
                </a:lnTo>
                <a:lnTo>
                  <a:pt x="1088" y="1828"/>
                </a:lnTo>
                <a:lnTo>
                  <a:pt x="1087" y="1838"/>
                </a:lnTo>
                <a:lnTo>
                  <a:pt x="1087" y="1838"/>
                </a:lnTo>
                <a:lnTo>
                  <a:pt x="1082" y="1832"/>
                </a:lnTo>
                <a:lnTo>
                  <a:pt x="1069" y="1816"/>
                </a:lnTo>
                <a:lnTo>
                  <a:pt x="1069" y="1816"/>
                </a:lnTo>
                <a:lnTo>
                  <a:pt x="1065" y="1812"/>
                </a:lnTo>
                <a:lnTo>
                  <a:pt x="1060" y="1806"/>
                </a:lnTo>
                <a:lnTo>
                  <a:pt x="1048" y="1796"/>
                </a:lnTo>
                <a:lnTo>
                  <a:pt x="1034" y="1785"/>
                </a:lnTo>
                <a:lnTo>
                  <a:pt x="1034" y="1785"/>
                </a:lnTo>
                <a:lnTo>
                  <a:pt x="1029" y="1776"/>
                </a:lnTo>
                <a:lnTo>
                  <a:pt x="1027" y="1768"/>
                </a:lnTo>
                <a:lnTo>
                  <a:pt x="1025" y="1758"/>
                </a:lnTo>
                <a:lnTo>
                  <a:pt x="1025" y="1758"/>
                </a:lnTo>
                <a:lnTo>
                  <a:pt x="1024" y="1734"/>
                </a:lnTo>
                <a:lnTo>
                  <a:pt x="1022" y="1724"/>
                </a:lnTo>
                <a:lnTo>
                  <a:pt x="1020" y="1718"/>
                </a:lnTo>
                <a:lnTo>
                  <a:pt x="1020" y="1718"/>
                </a:lnTo>
                <a:lnTo>
                  <a:pt x="1018" y="1714"/>
                </a:lnTo>
                <a:lnTo>
                  <a:pt x="1015" y="1711"/>
                </a:lnTo>
                <a:lnTo>
                  <a:pt x="1011" y="1709"/>
                </a:lnTo>
                <a:lnTo>
                  <a:pt x="1011" y="1709"/>
                </a:lnTo>
                <a:lnTo>
                  <a:pt x="1011" y="1707"/>
                </a:lnTo>
                <a:lnTo>
                  <a:pt x="1010" y="1700"/>
                </a:lnTo>
                <a:lnTo>
                  <a:pt x="1011" y="1688"/>
                </a:lnTo>
                <a:lnTo>
                  <a:pt x="1013" y="1679"/>
                </a:lnTo>
                <a:lnTo>
                  <a:pt x="1016" y="1669"/>
                </a:lnTo>
                <a:lnTo>
                  <a:pt x="1016" y="1669"/>
                </a:lnTo>
                <a:lnTo>
                  <a:pt x="1024" y="1647"/>
                </a:lnTo>
                <a:lnTo>
                  <a:pt x="1030" y="1628"/>
                </a:lnTo>
                <a:lnTo>
                  <a:pt x="1038" y="1610"/>
                </a:lnTo>
                <a:lnTo>
                  <a:pt x="1038" y="1610"/>
                </a:lnTo>
                <a:lnTo>
                  <a:pt x="1064" y="1612"/>
                </a:lnTo>
                <a:lnTo>
                  <a:pt x="1084" y="1612"/>
                </a:lnTo>
                <a:lnTo>
                  <a:pt x="1096" y="1610"/>
                </a:lnTo>
                <a:lnTo>
                  <a:pt x="1096" y="1610"/>
                </a:lnTo>
                <a:lnTo>
                  <a:pt x="1103" y="1607"/>
                </a:lnTo>
                <a:lnTo>
                  <a:pt x="1109" y="1603"/>
                </a:lnTo>
                <a:lnTo>
                  <a:pt x="1114" y="1597"/>
                </a:lnTo>
                <a:lnTo>
                  <a:pt x="1114" y="1597"/>
                </a:lnTo>
                <a:close/>
                <a:moveTo>
                  <a:pt x="461" y="1083"/>
                </a:moveTo>
                <a:lnTo>
                  <a:pt x="461" y="1083"/>
                </a:lnTo>
                <a:lnTo>
                  <a:pt x="469" y="1087"/>
                </a:lnTo>
                <a:lnTo>
                  <a:pt x="476" y="1090"/>
                </a:lnTo>
                <a:lnTo>
                  <a:pt x="479" y="1092"/>
                </a:lnTo>
                <a:lnTo>
                  <a:pt x="479" y="1092"/>
                </a:lnTo>
                <a:lnTo>
                  <a:pt x="480" y="1095"/>
                </a:lnTo>
                <a:lnTo>
                  <a:pt x="480" y="1102"/>
                </a:lnTo>
                <a:lnTo>
                  <a:pt x="481" y="1121"/>
                </a:lnTo>
                <a:lnTo>
                  <a:pt x="482" y="1140"/>
                </a:lnTo>
                <a:lnTo>
                  <a:pt x="482" y="1147"/>
                </a:lnTo>
                <a:lnTo>
                  <a:pt x="483" y="1150"/>
                </a:lnTo>
                <a:lnTo>
                  <a:pt x="483" y="1150"/>
                </a:lnTo>
                <a:lnTo>
                  <a:pt x="487" y="1156"/>
                </a:lnTo>
                <a:lnTo>
                  <a:pt x="492" y="1168"/>
                </a:lnTo>
                <a:lnTo>
                  <a:pt x="498" y="1175"/>
                </a:lnTo>
                <a:lnTo>
                  <a:pt x="505" y="1183"/>
                </a:lnTo>
                <a:lnTo>
                  <a:pt x="513" y="1192"/>
                </a:lnTo>
                <a:lnTo>
                  <a:pt x="524" y="1199"/>
                </a:lnTo>
                <a:lnTo>
                  <a:pt x="524" y="1199"/>
                </a:lnTo>
                <a:lnTo>
                  <a:pt x="535" y="1206"/>
                </a:lnTo>
                <a:lnTo>
                  <a:pt x="544" y="1209"/>
                </a:lnTo>
                <a:lnTo>
                  <a:pt x="552" y="1211"/>
                </a:lnTo>
                <a:lnTo>
                  <a:pt x="561" y="1211"/>
                </a:lnTo>
                <a:lnTo>
                  <a:pt x="583" y="1206"/>
                </a:lnTo>
                <a:lnTo>
                  <a:pt x="599" y="1203"/>
                </a:lnTo>
                <a:lnTo>
                  <a:pt x="618" y="1199"/>
                </a:lnTo>
                <a:lnTo>
                  <a:pt x="618" y="1199"/>
                </a:lnTo>
                <a:lnTo>
                  <a:pt x="638" y="1196"/>
                </a:lnTo>
                <a:lnTo>
                  <a:pt x="653" y="1190"/>
                </a:lnTo>
                <a:lnTo>
                  <a:pt x="659" y="1187"/>
                </a:lnTo>
                <a:lnTo>
                  <a:pt x="666" y="1184"/>
                </a:lnTo>
                <a:lnTo>
                  <a:pt x="670" y="1179"/>
                </a:lnTo>
                <a:lnTo>
                  <a:pt x="675" y="1176"/>
                </a:lnTo>
                <a:lnTo>
                  <a:pt x="681" y="1167"/>
                </a:lnTo>
                <a:lnTo>
                  <a:pt x="687" y="1156"/>
                </a:lnTo>
                <a:lnTo>
                  <a:pt x="690" y="1145"/>
                </a:lnTo>
                <a:lnTo>
                  <a:pt x="694" y="1132"/>
                </a:lnTo>
                <a:lnTo>
                  <a:pt x="694" y="1132"/>
                </a:lnTo>
                <a:lnTo>
                  <a:pt x="696" y="1119"/>
                </a:lnTo>
                <a:lnTo>
                  <a:pt x="696" y="1106"/>
                </a:lnTo>
                <a:lnTo>
                  <a:pt x="695" y="1093"/>
                </a:lnTo>
                <a:lnTo>
                  <a:pt x="694" y="1081"/>
                </a:lnTo>
                <a:lnTo>
                  <a:pt x="689" y="1062"/>
                </a:lnTo>
                <a:lnTo>
                  <a:pt x="689" y="1055"/>
                </a:lnTo>
                <a:lnTo>
                  <a:pt x="689" y="1052"/>
                </a:lnTo>
                <a:lnTo>
                  <a:pt x="689" y="1052"/>
                </a:lnTo>
                <a:lnTo>
                  <a:pt x="690" y="1047"/>
                </a:lnTo>
                <a:lnTo>
                  <a:pt x="690" y="1042"/>
                </a:lnTo>
                <a:lnTo>
                  <a:pt x="689" y="1034"/>
                </a:lnTo>
                <a:lnTo>
                  <a:pt x="689" y="1034"/>
                </a:lnTo>
                <a:lnTo>
                  <a:pt x="685" y="1003"/>
                </a:lnTo>
                <a:lnTo>
                  <a:pt x="685" y="1003"/>
                </a:lnTo>
                <a:lnTo>
                  <a:pt x="752" y="1092"/>
                </a:lnTo>
                <a:lnTo>
                  <a:pt x="752" y="1092"/>
                </a:lnTo>
                <a:lnTo>
                  <a:pt x="757" y="1098"/>
                </a:lnTo>
                <a:lnTo>
                  <a:pt x="761" y="1101"/>
                </a:lnTo>
                <a:lnTo>
                  <a:pt x="743" y="1132"/>
                </a:lnTo>
                <a:lnTo>
                  <a:pt x="738" y="1150"/>
                </a:lnTo>
                <a:lnTo>
                  <a:pt x="761" y="1190"/>
                </a:lnTo>
                <a:lnTo>
                  <a:pt x="761" y="1190"/>
                </a:lnTo>
                <a:lnTo>
                  <a:pt x="761" y="1207"/>
                </a:lnTo>
                <a:lnTo>
                  <a:pt x="761" y="1226"/>
                </a:lnTo>
                <a:lnTo>
                  <a:pt x="761" y="1226"/>
                </a:lnTo>
                <a:lnTo>
                  <a:pt x="761" y="1227"/>
                </a:lnTo>
                <a:lnTo>
                  <a:pt x="763" y="1228"/>
                </a:lnTo>
                <a:lnTo>
                  <a:pt x="766" y="1231"/>
                </a:lnTo>
                <a:lnTo>
                  <a:pt x="774" y="1235"/>
                </a:lnTo>
                <a:lnTo>
                  <a:pt x="774" y="1235"/>
                </a:lnTo>
                <a:lnTo>
                  <a:pt x="780" y="1238"/>
                </a:lnTo>
                <a:lnTo>
                  <a:pt x="785" y="1241"/>
                </a:lnTo>
                <a:lnTo>
                  <a:pt x="797" y="1245"/>
                </a:lnTo>
                <a:lnTo>
                  <a:pt x="810" y="1249"/>
                </a:lnTo>
                <a:lnTo>
                  <a:pt x="814" y="1342"/>
                </a:lnTo>
                <a:lnTo>
                  <a:pt x="814" y="1342"/>
                </a:lnTo>
                <a:lnTo>
                  <a:pt x="809" y="1348"/>
                </a:lnTo>
                <a:lnTo>
                  <a:pt x="801" y="1356"/>
                </a:lnTo>
                <a:lnTo>
                  <a:pt x="801" y="1356"/>
                </a:lnTo>
                <a:lnTo>
                  <a:pt x="800" y="1359"/>
                </a:lnTo>
                <a:lnTo>
                  <a:pt x="800" y="1364"/>
                </a:lnTo>
                <a:lnTo>
                  <a:pt x="801" y="1369"/>
                </a:lnTo>
                <a:lnTo>
                  <a:pt x="797" y="1378"/>
                </a:lnTo>
                <a:lnTo>
                  <a:pt x="792" y="1463"/>
                </a:lnTo>
                <a:lnTo>
                  <a:pt x="805" y="1503"/>
                </a:lnTo>
                <a:lnTo>
                  <a:pt x="819" y="1530"/>
                </a:lnTo>
                <a:lnTo>
                  <a:pt x="788" y="1552"/>
                </a:lnTo>
                <a:lnTo>
                  <a:pt x="788" y="1552"/>
                </a:lnTo>
                <a:lnTo>
                  <a:pt x="776" y="1562"/>
                </a:lnTo>
                <a:lnTo>
                  <a:pt x="769" y="1569"/>
                </a:lnTo>
                <a:lnTo>
                  <a:pt x="765" y="1575"/>
                </a:lnTo>
                <a:lnTo>
                  <a:pt x="765" y="1575"/>
                </a:lnTo>
                <a:lnTo>
                  <a:pt x="765" y="1576"/>
                </a:lnTo>
                <a:lnTo>
                  <a:pt x="766" y="1578"/>
                </a:lnTo>
                <a:lnTo>
                  <a:pt x="770" y="1580"/>
                </a:lnTo>
                <a:lnTo>
                  <a:pt x="774" y="1584"/>
                </a:lnTo>
                <a:lnTo>
                  <a:pt x="774" y="1597"/>
                </a:lnTo>
                <a:lnTo>
                  <a:pt x="765" y="1597"/>
                </a:lnTo>
                <a:lnTo>
                  <a:pt x="734" y="1593"/>
                </a:lnTo>
                <a:lnTo>
                  <a:pt x="734" y="1593"/>
                </a:lnTo>
                <a:lnTo>
                  <a:pt x="726" y="1591"/>
                </a:lnTo>
                <a:lnTo>
                  <a:pt x="717" y="1591"/>
                </a:lnTo>
                <a:lnTo>
                  <a:pt x="706" y="1593"/>
                </a:lnTo>
                <a:lnTo>
                  <a:pt x="694" y="1596"/>
                </a:lnTo>
                <a:lnTo>
                  <a:pt x="687" y="1598"/>
                </a:lnTo>
                <a:lnTo>
                  <a:pt x="681" y="1602"/>
                </a:lnTo>
                <a:lnTo>
                  <a:pt x="675" y="1606"/>
                </a:lnTo>
                <a:lnTo>
                  <a:pt x="669" y="1610"/>
                </a:lnTo>
                <a:lnTo>
                  <a:pt x="663" y="1617"/>
                </a:lnTo>
                <a:lnTo>
                  <a:pt x="658" y="1624"/>
                </a:lnTo>
                <a:lnTo>
                  <a:pt x="658" y="1624"/>
                </a:lnTo>
                <a:lnTo>
                  <a:pt x="653" y="1632"/>
                </a:lnTo>
                <a:lnTo>
                  <a:pt x="650" y="1640"/>
                </a:lnTo>
                <a:lnTo>
                  <a:pt x="647" y="1647"/>
                </a:lnTo>
                <a:lnTo>
                  <a:pt x="644" y="1655"/>
                </a:lnTo>
                <a:lnTo>
                  <a:pt x="643" y="1670"/>
                </a:lnTo>
                <a:lnTo>
                  <a:pt x="643" y="1683"/>
                </a:lnTo>
                <a:lnTo>
                  <a:pt x="644" y="1694"/>
                </a:lnTo>
                <a:lnTo>
                  <a:pt x="646" y="1703"/>
                </a:lnTo>
                <a:lnTo>
                  <a:pt x="649" y="1713"/>
                </a:lnTo>
                <a:lnTo>
                  <a:pt x="649" y="1713"/>
                </a:lnTo>
                <a:lnTo>
                  <a:pt x="620" y="1670"/>
                </a:lnTo>
                <a:lnTo>
                  <a:pt x="591" y="1624"/>
                </a:lnTo>
                <a:lnTo>
                  <a:pt x="559" y="1593"/>
                </a:lnTo>
                <a:lnTo>
                  <a:pt x="559" y="1593"/>
                </a:lnTo>
                <a:lnTo>
                  <a:pt x="545" y="1552"/>
                </a:lnTo>
                <a:lnTo>
                  <a:pt x="529" y="1512"/>
                </a:lnTo>
                <a:lnTo>
                  <a:pt x="510" y="1467"/>
                </a:lnTo>
                <a:lnTo>
                  <a:pt x="510" y="1467"/>
                </a:lnTo>
                <a:lnTo>
                  <a:pt x="492" y="1426"/>
                </a:lnTo>
                <a:lnTo>
                  <a:pt x="480" y="1394"/>
                </a:lnTo>
                <a:lnTo>
                  <a:pt x="470" y="1365"/>
                </a:lnTo>
                <a:lnTo>
                  <a:pt x="470" y="1365"/>
                </a:lnTo>
                <a:lnTo>
                  <a:pt x="466" y="1271"/>
                </a:lnTo>
                <a:lnTo>
                  <a:pt x="466" y="1271"/>
                </a:lnTo>
                <a:lnTo>
                  <a:pt x="464" y="1262"/>
                </a:lnTo>
                <a:lnTo>
                  <a:pt x="462" y="1251"/>
                </a:lnTo>
                <a:lnTo>
                  <a:pt x="457" y="1228"/>
                </a:lnTo>
                <a:lnTo>
                  <a:pt x="448" y="1204"/>
                </a:lnTo>
                <a:lnTo>
                  <a:pt x="448" y="1204"/>
                </a:lnTo>
                <a:lnTo>
                  <a:pt x="451" y="1177"/>
                </a:lnTo>
                <a:lnTo>
                  <a:pt x="453" y="1159"/>
                </a:lnTo>
                <a:lnTo>
                  <a:pt x="456" y="1152"/>
                </a:lnTo>
                <a:lnTo>
                  <a:pt x="457" y="1150"/>
                </a:lnTo>
                <a:lnTo>
                  <a:pt x="457" y="1150"/>
                </a:lnTo>
                <a:lnTo>
                  <a:pt x="460" y="1148"/>
                </a:lnTo>
                <a:lnTo>
                  <a:pt x="464" y="1144"/>
                </a:lnTo>
                <a:lnTo>
                  <a:pt x="468" y="1137"/>
                </a:lnTo>
                <a:lnTo>
                  <a:pt x="470" y="1128"/>
                </a:lnTo>
                <a:lnTo>
                  <a:pt x="470" y="1128"/>
                </a:lnTo>
                <a:lnTo>
                  <a:pt x="470" y="1122"/>
                </a:lnTo>
                <a:lnTo>
                  <a:pt x="469" y="1116"/>
                </a:lnTo>
                <a:lnTo>
                  <a:pt x="466" y="1101"/>
                </a:lnTo>
                <a:lnTo>
                  <a:pt x="461" y="1083"/>
                </a:lnTo>
                <a:lnTo>
                  <a:pt x="461" y="1083"/>
                </a:lnTo>
                <a:close/>
                <a:moveTo>
                  <a:pt x="998" y="1311"/>
                </a:moveTo>
                <a:lnTo>
                  <a:pt x="998" y="1311"/>
                </a:lnTo>
                <a:lnTo>
                  <a:pt x="1000" y="1310"/>
                </a:lnTo>
                <a:lnTo>
                  <a:pt x="1005" y="1308"/>
                </a:lnTo>
                <a:lnTo>
                  <a:pt x="1011" y="1307"/>
                </a:lnTo>
                <a:lnTo>
                  <a:pt x="1051" y="1324"/>
                </a:lnTo>
                <a:lnTo>
                  <a:pt x="1051" y="1324"/>
                </a:lnTo>
                <a:lnTo>
                  <a:pt x="1055" y="1322"/>
                </a:lnTo>
                <a:lnTo>
                  <a:pt x="1060" y="1319"/>
                </a:lnTo>
                <a:lnTo>
                  <a:pt x="1069" y="1316"/>
                </a:lnTo>
                <a:lnTo>
                  <a:pt x="1069" y="1316"/>
                </a:lnTo>
                <a:lnTo>
                  <a:pt x="1075" y="1314"/>
                </a:lnTo>
                <a:lnTo>
                  <a:pt x="1079" y="1314"/>
                </a:lnTo>
                <a:lnTo>
                  <a:pt x="1084" y="1314"/>
                </a:lnTo>
                <a:lnTo>
                  <a:pt x="1088" y="1316"/>
                </a:lnTo>
                <a:lnTo>
                  <a:pt x="1094" y="1319"/>
                </a:lnTo>
                <a:lnTo>
                  <a:pt x="1096" y="1320"/>
                </a:lnTo>
                <a:lnTo>
                  <a:pt x="1096" y="1320"/>
                </a:lnTo>
                <a:lnTo>
                  <a:pt x="1097" y="1330"/>
                </a:lnTo>
                <a:lnTo>
                  <a:pt x="1098" y="1337"/>
                </a:lnTo>
                <a:lnTo>
                  <a:pt x="1101" y="1342"/>
                </a:lnTo>
                <a:lnTo>
                  <a:pt x="1101" y="1342"/>
                </a:lnTo>
                <a:lnTo>
                  <a:pt x="1100" y="1343"/>
                </a:lnTo>
                <a:lnTo>
                  <a:pt x="1096" y="1343"/>
                </a:lnTo>
                <a:lnTo>
                  <a:pt x="1084" y="1343"/>
                </a:lnTo>
                <a:lnTo>
                  <a:pt x="1044" y="1341"/>
                </a:lnTo>
                <a:lnTo>
                  <a:pt x="984" y="1338"/>
                </a:lnTo>
                <a:lnTo>
                  <a:pt x="984" y="1338"/>
                </a:lnTo>
                <a:lnTo>
                  <a:pt x="998" y="1311"/>
                </a:lnTo>
                <a:lnTo>
                  <a:pt x="998" y="1311"/>
                </a:lnTo>
                <a:close/>
                <a:moveTo>
                  <a:pt x="810" y="1579"/>
                </a:moveTo>
                <a:lnTo>
                  <a:pt x="832" y="1579"/>
                </a:lnTo>
                <a:lnTo>
                  <a:pt x="859" y="1588"/>
                </a:lnTo>
                <a:lnTo>
                  <a:pt x="859" y="1597"/>
                </a:lnTo>
                <a:lnTo>
                  <a:pt x="864" y="1597"/>
                </a:lnTo>
                <a:lnTo>
                  <a:pt x="873" y="1597"/>
                </a:lnTo>
                <a:lnTo>
                  <a:pt x="877" y="1606"/>
                </a:lnTo>
                <a:lnTo>
                  <a:pt x="877" y="1606"/>
                </a:lnTo>
                <a:lnTo>
                  <a:pt x="883" y="1604"/>
                </a:lnTo>
                <a:lnTo>
                  <a:pt x="886" y="1600"/>
                </a:lnTo>
                <a:lnTo>
                  <a:pt x="890" y="1597"/>
                </a:lnTo>
                <a:lnTo>
                  <a:pt x="890" y="1597"/>
                </a:lnTo>
                <a:lnTo>
                  <a:pt x="893" y="1596"/>
                </a:lnTo>
                <a:lnTo>
                  <a:pt x="897" y="1596"/>
                </a:lnTo>
                <a:lnTo>
                  <a:pt x="908" y="1599"/>
                </a:lnTo>
                <a:lnTo>
                  <a:pt x="917" y="1604"/>
                </a:lnTo>
                <a:lnTo>
                  <a:pt x="922" y="1606"/>
                </a:lnTo>
                <a:lnTo>
                  <a:pt x="926" y="1615"/>
                </a:lnTo>
                <a:lnTo>
                  <a:pt x="922" y="1624"/>
                </a:lnTo>
                <a:lnTo>
                  <a:pt x="922" y="1624"/>
                </a:lnTo>
                <a:lnTo>
                  <a:pt x="926" y="1626"/>
                </a:lnTo>
                <a:lnTo>
                  <a:pt x="928" y="1628"/>
                </a:lnTo>
                <a:lnTo>
                  <a:pt x="931" y="1628"/>
                </a:lnTo>
                <a:lnTo>
                  <a:pt x="931" y="1628"/>
                </a:lnTo>
                <a:lnTo>
                  <a:pt x="931" y="1628"/>
                </a:lnTo>
                <a:lnTo>
                  <a:pt x="932" y="1631"/>
                </a:lnTo>
                <a:lnTo>
                  <a:pt x="933" y="1636"/>
                </a:lnTo>
                <a:lnTo>
                  <a:pt x="934" y="1642"/>
                </a:lnTo>
                <a:lnTo>
                  <a:pt x="935" y="1646"/>
                </a:lnTo>
                <a:lnTo>
                  <a:pt x="935" y="1646"/>
                </a:lnTo>
                <a:lnTo>
                  <a:pt x="935" y="1647"/>
                </a:lnTo>
                <a:lnTo>
                  <a:pt x="933" y="1647"/>
                </a:lnTo>
                <a:lnTo>
                  <a:pt x="925" y="1647"/>
                </a:lnTo>
                <a:lnTo>
                  <a:pt x="913" y="1646"/>
                </a:lnTo>
                <a:lnTo>
                  <a:pt x="913" y="1646"/>
                </a:lnTo>
                <a:lnTo>
                  <a:pt x="911" y="1645"/>
                </a:lnTo>
                <a:lnTo>
                  <a:pt x="904" y="1642"/>
                </a:lnTo>
                <a:lnTo>
                  <a:pt x="894" y="1638"/>
                </a:lnTo>
                <a:lnTo>
                  <a:pt x="888" y="1637"/>
                </a:lnTo>
                <a:lnTo>
                  <a:pt x="882" y="1637"/>
                </a:lnTo>
                <a:lnTo>
                  <a:pt x="882" y="1637"/>
                </a:lnTo>
                <a:lnTo>
                  <a:pt x="875" y="1638"/>
                </a:lnTo>
                <a:lnTo>
                  <a:pt x="867" y="1640"/>
                </a:lnTo>
                <a:lnTo>
                  <a:pt x="852" y="1644"/>
                </a:lnTo>
                <a:lnTo>
                  <a:pt x="837" y="1651"/>
                </a:lnTo>
                <a:lnTo>
                  <a:pt x="837" y="1651"/>
                </a:lnTo>
                <a:lnTo>
                  <a:pt x="835" y="1646"/>
                </a:lnTo>
                <a:lnTo>
                  <a:pt x="832" y="1642"/>
                </a:lnTo>
                <a:lnTo>
                  <a:pt x="819" y="1628"/>
                </a:lnTo>
                <a:lnTo>
                  <a:pt x="810" y="1615"/>
                </a:lnTo>
                <a:lnTo>
                  <a:pt x="810" y="1579"/>
                </a:lnTo>
                <a:close/>
                <a:moveTo>
                  <a:pt x="877" y="1177"/>
                </a:moveTo>
                <a:lnTo>
                  <a:pt x="882" y="1177"/>
                </a:lnTo>
                <a:lnTo>
                  <a:pt x="895" y="1181"/>
                </a:lnTo>
                <a:lnTo>
                  <a:pt x="908" y="1195"/>
                </a:lnTo>
                <a:lnTo>
                  <a:pt x="940" y="1231"/>
                </a:lnTo>
                <a:lnTo>
                  <a:pt x="940" y="1231"/>
                </a:lnTo>
                <a:lnTo>
                  <a:pt x="934" y="1253"/>
                </a:lnTo>
                <a:lnTo>
                  <a:pt x="931" y="1271"/>
                </a:lnTo>
                <a:lnTo>
                  <a:pt x="931" y="1279"/>
                </a:lnTo>
                <a:lnTo>
                  <a:pt x="931" y="1284"/>
                </a:lnTo>
                <a:lnTo>
                  <a:pt x="931" y="1284"/>
                </a:lnTo>
                <a:lnTo>
                  <a:pt x="931" y="1290"/>
                </a:lnTo>
                <a:lnTo>
                  <a:pt x="928" y="1299"/>
                </a:lnTo>
                <a:lnTo>
                  <a:pt x="923" y="1320"/>
                </a:lnTo>
                <a:lnTo>
                  <a:pt x="913" y="1347"/>
                </a:lnTo>
                <a:lnTo>
                  <a:pt x="837" y="1369"/>
                </a:lnTo>
                <a:lnTo>
                  <a:pt x="828" y="1213"/>
                </a:lnTo>
                <a:lnTo>
                  <a:pt x="877" y="1177"/>
                </a:lnTo>
                <a:close/>
                <a:moveTo>
                  <a:pt x="971" y="1289"/>
                </a:moveTo>
                <a:lnTo>
                  <a:pt x="971" y="1292"/>
                </a:lnTo>
                <a:lnTo>
                  <a:pt x="971" y="1342"/>
                </a:lnTo>
                <a:lnTo>
                  <a:pt x="944" y="1347"/>
                </a:lnTo>
                <a:lnTo>
                  <a:pt x="944" y="1347"/>
                </a:lnTo>
                <a:lnTo>
                  <a:pt x="949" y="1339"/>
                </a:lnTo>
                <a:lnTo>
                  <a:pt x="951" y="1331"/>
                </a:lnTo>
                <a:lnTo>
                  <a:pt x="953" y="1324"/>
                </a:lnTo>
                <a:lnTo>
                  <a:pt x="953" y="1324"/>
                </a:lnTo>
                <a:lnTo>
                  <a:pt x="954" y="1321"/>
                </a:lnTo>
                <a:lnTo>
                  <a:pt x="956" y="1316"/>
                </a:lnTo>
                <a:lnTo>
                  <a:pt x="962" y="1303"/>
                </a:lnTo>
                <a:lnTo>
                  <a:pt x="971" y="1289"/>
                </a:lnTo>
                <a:lnTo>
                  <a:pt x="971" y="1289"/>
                </a:lnTo>
                <a:close/>
                <a:moveTo>
                  <a:pt x="533" y="761"/>
                </a:moveTo>
                <a:lnTo>
                  <a:pt x="533" y="761"/>
                </a:lnTo>
                <a:lnTo>
                  <a:pt x="545" y="782"/>
                </a:lnTo>
                <a:lnTo>
                  <a:pt x="554" y="796"/>
                </a:lnTo>
                <a:lnTo>
                  <a:pt x="557" y="801"/>
                </a:lnTo>
                <a:lnTo>
                  <a:pt x="559" y="802"/>
                </a:lnTo>
                <a:lnTo>
                  <a:pt x="559" y="802"/>
                </a:lnTo>
                <a:lnTo>
                  <a:pt x="561" y="803"/>
                </a:lnTo>
                <a:lnTo>
                  <a:pt x="562" y="807"/>
                </a:lnTo>
                <a:lnTo>
                  <a:pt x="564" y="821"/>
                </a:lnTo>
                <a:lnTo>
                  <a:pt x="566" y="834"/>
                </a:lnTo>
                <a:lnTo>
                  <a:pt x="568" y="842"/>
                </a:lnTo>
                <a:lnTo>
                  <a:pt x="568" y="842"/>
                </a:lnTo>
                <a:lnTo>
                  <a:pt x="568" y="843"/>
                </a:lnTo>
                <a:lnTo>
                  <a:pt x="568" y="844"/>
                </a:lnTo>
                <a:lnTo>
                  <a:pt x="567" y="845"/>
                </a:lnTo>
                <a:lnTo>
                  <a:pt x="564" y="846"/>
                </a:lnTo>
                <a:lnTo>
                  <a:pt x="564" y="846"/>
                </a:lnTo>
                <a:lnTo>
                  <a:pt x="562" y="851"/>
                </a:lnTo>
                <a:lnTo>
                  <a:pt x="555" y="862"/>
                </a:lnTo>
                <a:lnTo>
                  <a:pt x="549" y="877"/>
                </a:lnTo>
                <a:lnTo>
                  <a:pt x="547" y="883"/>
                </a:lnTo>
                <a:lnTo>
                  <a:pt x="546" y="891"/>
                </a:lnTo>
                <a:lnTo>
                  <a:pt x="546" y="891"/>
                </a:lnTo>
                <a:lnTo>
                  <a:pt x="547" y="898"/>
                </a:lnTo>
                <a:lnTo>
                  <a:pt x="549" y="903"/>
                </a:lnTo>
                <a:lnTo>
                  <a:pt x="554" y="908"/>
                </a:lnTo>
                <a:lnTo>
                  <a:pt x="558" y="912"/>
                </a:lnTo>
                <a:lnTo>
                  <a:pt x="567" y="919"/>
                </a:lnTo>
                <a:lnTo>
                  <a:pt x="573" y="922"/>
                </a:lnTo>
                <a:lnTo>
                  <a:pt x="573" y="922"/>
                </a:lnTo>
                <a:lnTo>
                  <a:pt x="573" y="922"/>
                </a:lnTo>
                <a:lnTo>
                  <a:pt x="572" y="923"/>
                </a:lnTo>
                <a:lnTo>
                  <a:pt x="567" y="925"/>
                </a:lnTo>
                <a:lnTo>
                  <a:pt x="552" y="926"/>
                </a:lnTo>
                <a:lnTo>
                  <a:pt x="528" y="927"/>
                </a:lnTo>
                <a:lnTo>
                  <a:pt x="533" y="761"/>
                </a:lnTo>
                <a:close/>
                <a:moveTo>
                  <a:pt x="595" y="699"/>
                </a:moveTo>
                <a:lnTo>
                  <a:pt x="595" y="699"/>
                </a:lnTo>
                <a:lnTo>
                  <a:pt x="605" y="706"/>
                </a:lnTo>
                <a:lnTo>
                  <a:pt x="613" y="710"/>
                </a:lnTo>
                <a:lnTo>
                  <a:pt x="618" y="712"/>
                </a:lnTo>
                <a:lnTo>
                  <a:pt x="631" y="712"/>
                </a:lnTo>
                <a:lnTo>
                  <a:pt x="631" y="712"/>
                </a:lnTo>
                <a:lnTo>
                  <a:pt x="639" y="715"/>
                </a:lnTo>
                <a:lnTo>
                  <a:pt x="644" y="717"/>
                </a:lnTo>
                <a:lnTo>
                  <a:pt x="644" y="717"/>
                </a:lnTo>
                <a:lnTo>
                  <a:pt x="642" y="725"/>
                </a:lnTo>
                <a:lnTo>
                  <a:pt x="640" y="731"/>
                </a:lnTo>
                <a:lnTo>
                  <a:pt x="640" y="735"/>
                </a:lnTo>
                <a:lnTo>
                  <a:pt x="649" y="748"/>
                </a:lnTo>
                <a:lnTo>
                  <a:pt x="631" y="761"/>
                </a:lnTo>
                <a:lnTo>
                  <a:pt x="631" y="761"/>
                </a:lnTo>
                <a:lnTo>
                  <a:pt x="631" y="756"/>
                </a:lnTo>
                <a:lnTo>
                  <a:pt x="630" y="751"/>
                </a:lnTo>
                <a:lnTo>
                  <a:pt x="631" y="748"/>
                </a:lnTo>
                <a:lnTo>
                  <a:pt x="631" y="748"/>
                </a:lnTo>
                <a:lnTo>
                  <a:pt x="631" y="747"/>
                </a:lnTo>
                <a:lnTo>
                  <a:pt x="631" y="746"/>
                </a:lnTo>
                <a:lnTo>
                  <a:pt x="629" y="744"/>
                </a:lnTo>
                <a:lnTo>
                  <a:pt x="625" y="742"/>
                </a:lnTo>
                <a:lnTo>
                  <a:pt x="623" y="742"/>
                </a:lnTo>
                <a:lnTo>
                  <a:pt x="622" y="744"/>
                </a:lnTo>
                <a:lnTo>
                  <a:pt x="622" y="744"/>
                </a:lnTo>
                <a:lnTo>
                  <a:pt x="619" y="746"/>
                </a:lnTo>
                <a:lnTo>
                  <a:pt x="614" y="747"/>
                </a:lnTo>
                <a:lnTo>
                  <a:pt x="609" y="748"/>
                </a:lnTo>
                <a:lnTo>
                  <a:pt x="573" y="703"/>
                </a:lnTo>
                <a:lnTo>
                  <a:pt x="595" y="699"/>
                </a:lnTo>
                <a:close/>
                <a:moveTo>
                  <a:pt x="658" y="717"/>
                </a:moveTo>
                <a:lnTo>
                  <a:pt x="658" y="717"/>
                </a:lnTo>
                <a:lnTo>
                  <a:pt x="663" y="720"/>
                </a:lnTo>
                <a:lnTo>
                  <a:pt x="668" y="723"/>
                </a:lnTo>
                <a:lnTo>
                  <a:pt x="671" y="726"/>
                </a:lnTo>
                <a:lnTo>
                  <a:pt x="671" y="726"/>
                </a:lnTo>
                <a:lnTo>
                  <a:pt x="674" y="728"/>
                </a:lnTo>
                <a:lnTo>
                  <a:pt x="677" y="729"/>
                </a:lnTo>
                <a:lnTo>
                  <a:pt x="680" y="730"/>
                </a:lnTo>
                <a:lnTo>
                  <a:pt x="680" y="730"/>
                </a:lnTo>
                <a:lnTo>
                  <a:pt x="674" y="739"/>
                </a:lnTo>
                <a:lnTo>
                  <a:pt x="668" y="745"/>
                </a:lnTo>
                <a:lnTo>
                  <a:pt x="665" y="747"/>
                </a:lnTo>
                <a:lnTo>
                  <a:pt x="662" y="748"/>
                </a:lnTo>
                <a:lnTo>
                  <a:pt x="662" y="748"/>
                </a:lnTo>
                <a:lnTo>
                  <a:pt x="660" y="748"/>
                </a:lnTo>
                <a:lnTo>
                  <a:pt x="659" y="745"/>
                </a:lnTo>
                <a:lnTo>
                  <a:pt x="656" y="737"/>
                </a:lnTo>
                <a:lnTo>
                  <a:pt x="653" y="726"/>
                </a:lnTo>
                <a:lnTo>
                  <a:pt x="658" y="71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4">
            <a:extLst>
              <a:ext uri="{FF2B5EF4-FFF2-40B4-BE49-F238E27FC236}">
                <a16:creationId xmlns:a16="http://schemas.microsoft.com/office/drawing/2014/main" id="{CB77E023-3553-46B4-A70E-43675B40AEC6}"/>
              </a:ext>
            </a:extLst>
          </p:cNvPr>
          <p:cNvSpPr>
            <a:spLocks noEditPoints="1"/>
          </p:cNvSpPr>
          <p:nvPr/>
        </p:nvSpPr>
        <p:spPr bwMode="auto">
          <a:xfrm>
            <a:off x="2472797" y="858326"/>
            <a:ext cx="1221034" cy="1620026"/>
          </a:xfrm>
          <a:custGeom>
            <a:avLst/>
            <a:gdLst>
              <a:gd name="T0" fmla="*/ 2642 w 2944"/>
              <a:gd name="T1" fmla="*/ 3096 h 3906"/>
              <a:gd name="T2" fmla="*/ 2474 w 2944"/>
              <a:gd name="T3" fmla="*/ 2954 h 3906"/>
              <a:gd name="T4" fmla="*/ 2386 w 2944"/>
              <a:gd name="T5" fmla="*/ 2942 h 3906"/>
              <a:gd name="T6" fmla="*/ 1748 w 2944"/>
              <a:gd name="T7" fmla="*/ 2527 h 3906"/>
              <a:gd name="T8" fmla="*/ 1660 w 2944"/>
              <a:gd name="T9" fmla="*/ 2507 h 3906"/>
              <a:gd name="T10" fmla="*/ 1820 w 2944"/>
              <a:gd name="T11" fmla="*/ 2231 h 3906"/>
              <a:gd name="T12" fmla="*/ 1648 w 2944"/>
              <a:gd name="T13" fmla="*/ 1939 h 3906"/>
              <a:gd name="T14" fmla="*/ 1512 w 2944"/>
              <a:gd name="T15" fmla="*/ 1863 h 3906"/>
              <a:gd name="T16" fmla="*/ 940 w 2944"/>
              <a:gd name="T17" fmla="*/ 2013 h 3906"/>
              <a:gd name="T18" fmla="*/ 892 w 2944"/>
              <a:gd name="T19" fmla="*/ 2235 h 3906"/>
              <a:gd name="T20" fmla="*/ 776 w 2944"/>
              <a:gd name="T21" fmla="*/ 1937 h 3906"/>
              <a:gd name="T22" fmla="*/ 882 w 2944"/>
              <a:gd name="T23" fmla="*/ 1693 h 3906"/>
              <a:gd name="T24" fmla="*/ 1120 w 2944"/>
              <a:gd name="T25" fmla="*/ 1533 h 3906"/>
              <a:gd name="T26" fmla="*/ 1000 w 2944"/>
              <a:gd name="T27" fmla="*/ 1551 h 3906"/>
              <a:gd name="T28" fmla="*/ 1190 w 2944"/>
              <a:gd name="T29" fmla="*/ 1467 h 3906"/>
              <a:gd name="T30" fmla="*/ 1206 w 2944"/>
              <a:gd name="T31" fmla="*/ 1385 h 3906"/>
              <a:gd name="T32" fmla="*/ 1036 w 2944"/>
              <a:gd name="T33" fmla="*/ 1371 h 3906"/>
              <a:gd name="T34" fmla="*/ 1248 w 2944"/>
              <a:gd name="T35" fmla="*/ 40 h 3906"/>
              <a:gd name="T36" fmla="*/ 1362 w 2944"/>
              <a:gd name="T37" fmla="*/ 204 h 3906"/>
              <a:gd name="T38" fmla="*/ 1320 w 2944"/>
              <a:gd name="T39" fmla="*/ 478 h 3906"/>
              <a:gd name="T40" fmla="*/ 1130 w 2944"/>
              <a:gd name="T41" fmla="*/ 616 h 3906"/>
              <a:gd name="T42" fmla="*/ 1044 w 2944"/>
              <a:gd name="T43" fmla="*/ 1057 h 3906"/>
              <a:gd name="T44" fmla="*/ 1300 w 2944"/>
              <a:gd name="T45" fmla="*/ 1277 h 3906"/>
              <a:gd name="T46" fmla="*/ 1364 w 2944"/>
              <a:gd name="T47" fmla="*/ 1439 h 3906"/>
              <a:gd name="T48" fmla="*/ 1774 w 2944"/>
              <a:gd name="T49" fmla="*/ 1979 h 3906"/>
              <a:gd name="T50" fmla="*/ 1874 w 2944"/>
              <a:gd name="T51" fmla="*/ 2133 h 3906"/>
              <a:gd name="T52" fmla="*/ 2092 w 2944"/>
              <a:gd name="T53" fmla="*/ 1947 h 3906"/>
              <a:gd name="T54" fmla="*/ 2300 w 2944"/>
              <a:gd name="T55" fmla="*/ 2141 h 3906"/>
              <a:gd name="T56" fmla="*/ 2322 w 2944"/>
              <a:gd name="T57" fmla="*/ 2411 h 3906"/>
              <a:gd name="T58" fmla="*/ 2464 w 2944"/>
              <a:gd name="T59" fmla="*/ 2477 h 3906"/>
              <a:gd name="T60" fmla="*/ 2358 w 2944"/>
              <a:gd name="T61" fmla="*/ 2521 h 3906"/>
              <a:gd name="T62" fmla="*/ 2568 w 2944"/>
              <a:gd name="T63" fmla="*/ 2753 h 3906"/>
              <a:gd name="T64" fmla="*/ 2820 w 2944"/>
              <a:gd name="T65" fmla="*/ 2763 h 3906"/>
              <a:gd name="T66" fmla="*/ 2878 w 2944"/>
              <a:gd name="T67" fmla="*/ 2917 h 3906"/>
              <a:gd name="T68" fmla="*/ 2802 w 2944"/>
              <a:gd name="T69" fmla="*/ 3144 h 3906"/>
              <a:gd name="T70" fmla="*/ 2944 w 2944"/>
              <a:gd name="T71" fmla="*/ 3318 h 3906"/>
              <a:gd name="T72" fmla="*/ 2824 w 2944"/>
              <a:gd name="T73" fmla="*/ 3514 h 3906"/>
              <a:gd name="T74" fmla="*/ 2804 w 2944"/>
              <a:gd name="T75" fmla="*/ 3802 h 3906"/>
              <a:gd name="T76" fmla="*/ 2532 w 2944"/>
              <a:gd name="T77" fmla="*/ 3850 h 3906"/>
              <a:gd name="T78" fmla="*/ 2606 w 2944"/>
              <a:gd name="T79" fmla="*/ 3552 h 3906"/>
              <a:gd name="T80" fmla="*/ 2504 w 2944"/>
              <a:gd name="T81" fmla="*/ 3236 h 3906"/>
              <a:gd name="T82" fmla="*/ 2090 w 2944"/>
              <a:gd name="T83" fmla="*/ 3200 h 3906"/>
              <a:gd name="T84" fmla="*/ 1808 w 2944"/>
              <a:gd name="T85" fmla="*/ 3428 h 3906"/>
              <a:gd name="T86" fmla="*/ 1584 w 2944"/>
              <a:gd name="T87" fmla="*/ 3690 h 3906"/>
              <a:gd name="T88" fmla="*/ 1364 w 2944"/>
              <a:gd name="T89" fmla="*/ 3534 h 3906"/>
              <a:gd name="T90" fmla="*/ 1462 w 2944"/>
              <a:gd name="T91" fmla="*/ 3352 h 3906"/>
              <a:gd name="T92" fmla="*/ 1500 w 2944"/>
              <a:gd name="T93" fmla="*/ 3232 h 3906"/>
              <a:gd name="T94" fmla="*/ 1088 w 2944"/>
              <a:gd name="T95" fmla="*/ 3128 h 3906"/>
              <a:gd name="T96" fmla="*/ 880 w 2944"/>
              <a:gd name="T97" fmla="*/ 3054 h 3906"/>
              <a:gd name="T98" fmla="*/ 756 w 2944"/>
              <a:gd name="T99" fmla="*/ 3288 h 3906"/>
              <a:gd name="T100" fmla="*/ 950 w 2944"/>
              <a:gd name="T101" fmla="*/ 3594 h 3906"/>
              <a:gd name="T102" fmla="*/ 338 w 2944"/>
              <a:gd name="T103" fmla="*/ 3586 h 3906"/>
              <a:gd name="T104" fmla="*/ 10 w 2944"/>
              <a:gd name="T105" fmla="*/ 3342 h 3906"/>
              <a:gd name="T106" fmla="*/ 160 w 2944"/>
              <a:gd name="T107" fmla="*/ 2769 h 3906"/>
              <a:gd name="T108" fmla="*/ 276 w 2944"/>
              <a:gd name="T109" fmla="*/ 2483 h 3906"/>
              <a:gd name="T110" fmla="*/ 254 w 2944"/>
              <a:gd name="T111" fmla="*/ 2041 h 3906"/>
              <a:gd name="T112" fmla="*/ 154 w 2944"/>
              <a:gd name="T113" fmla="*/ 1575 h 3906"/>
              <a:gd name="T114" fmla="*/ 204 w 2944"/>
              <a:gd name="T115" fmla="*/ 1311 h 3906"/>
              <a:gd name="T116" fmla="*/ 638 w 2944"/>
              <a:gd name="T117" fmla="*/ 510 h 3906"/>
              <a:gd name="T118" fmla="*/ 806 w 2944"/>
              <a:gd name="T119" fmla="*/ 302 h 3906"/>
              <a:gd name="T120" fmla="*/ 932 w 2944"/>
              <a:gd name="T121" fmla="*/ 86 h 3906"/>
              <a:gd name="T122" fmla="*/ 1148 w 2944"/>
              <a:gd name="T123" fmla="*/ 4 h 3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944" h="3906">
                <a:moveTo>
                  <a:pt x="2482" y="3202"/>
                </a:moveTo>
                <a:lnTo>
                  <a:pt x="2334" y="3170"/>
                </a:lnTo>
                <a:lnTo>
                  <a:pt x="2268" y="3170"/>
                </a:lnTo>
                <a:lnTo>
                  <a:pt x="2134" y="3136"/>
                </a:lnTo>
                <a:lnTo>
                  <a:pt x="2134" y="3136"/>
                </a:lnTo>
                <a:lnTo>
                  <a:pt x="2156" y="3126"/>
                </a:lnTo>
                <a:lnTo>
                  <a:pt x="2180" y="3118"/>
                </a:lnTo>
                <a:lnTo>
                  <a:pt x="2204" y="3110"/>
                </a:lnTo>
                <a:lnTo>
                  <a:pt x="2230" y="3104"/>
                </a:lnTo>
                <a:lnTo>
                  <a:pt x="2256" y="3098"/>
                </a:lnTo>
                <a:lnTo>
                  <a:pt x="2282" y="3096"/>
                </a:lnTo>
                <a:lnTo>
                  <a:pt x="2308" y="3092"/>
                </a:lnTo>
                <a:lnTo>
                  <a:pt x="2334" y="3092"/>
                </a:lnTo>
                <a:lnTo>
                  <a:pt x="2334" y="3092"/>
                </a:lnTo>
                <a:lnTo>
                  <a:pt x="2360" y="3092"/>
                </a:lnTo>
                <a:lnTo>
                  <a:pt x="2376" y="3094"/>
                </a:lnTo>
                <a:lnTo>
                  <a:pt x="2386" y="3096"/>
                </a:lnTo>
                <a:lnTo>
                  <a:pt x="2396" y="3104"/>
                </a:lnTo>
                <a:lnTo>
                  <a:pt x="2422" y="3136"/>
                </a:lnTo>
                <a:lnTo>
                  <a:pt x="2446" y="3164"/>
                </a:lnTo>
                <a:lnTo>
                  <a:pt x="2482" y="3202"/>
                </a:lnTo>
                <a:lnTo>
                  <a:pt x="2482" y="3202"/>
                </a:lnTo>
                <a:close/>
                <a:moveTo>
                  <a:pt x="2624" y="3062"/>
                </a:moveTo>
                <a:lnTo>
                  <a:pt x="2624" y="3062"/>
                </a:lnTo>
                <a:lnTo>
                  <a:pt x="2632" y="3072"/>
                </a:lnTo>
                <a:lnTo>
                  <a:pt x="2638" y="3084"/>
                </a:lnTo>
                <a:lnTo>
                  <a:pt x="2642" y="3096"/>
                </a:lnTo>
                <a:lnTo>
                  <a:pt x="2650" y="3106"/>
                </a:lnTo>
                <a:lnTo>
                  <a:pt x="2650" y="3106"/>
                </a:lnTo>
                <a:lnTo>
                  <a:pt x="2664" y="3122"/>
                </a:lnTo>
                <a:lnTo>
                  <a:pt x="2680" y="3136"/>
                </a:lnTo>
                <a:lnTo>
                  <a:pt x="2680" y="3136"/>
                </a:lnTo>
                <a:lnTo>
                  <a:pt x="2682" y="3138"/>
                </a:lnTo>
                <a:lnTo>
                  <a:pt x="2684" y="3146"/>
                </a:lnTo>
                <a:lnTo>
                  <a:pt x="2684" y="3146"/>
                </a:lnTo>
                <a:lnTo>
                  <a:pt x="2678" y="3180"/>
                </a:lnTo>
                <a:lnTo>
                  <a:pt x="2674" y="3208"/>
                </a:lnTo>
                <a:lnTo>
                  <a:pt x="2668" y="3232"/>
                </a:lnTo>
                <a:lnTo>
                  <a:pt x="2668" y="3232"/>
                </a:lnTo>
                <a:lnTo>
                  <a:pt x="2666" y="3252"/>
                </a:lnTo>
                <a:lnTo>
                  <a:pt x="2664" y="3262"/>
                </a:lnTo>
                <a:lnTo>
                  <a:pt x="2658" y="3272"/>
                </a:lnTo>
                <a:lnTo>
                  <a:pt x="2658" y="3272"/>
                </a:lnTo>
                <a:lnTo>
                  <a:pt x="2652" y="3280"/>
                </a:lnTo>
                <a:lnTo>
                  <a:pt x="2642" y="3290"/>
                </a:lnTo>
                <a:lnTo>
                  <a:pt x="2620" y="3306"/>
                </a:lnTo>
                <a:lnTo>
                  <a:pt x="2432" y="3082"/>
                </a:lnTo>
                <a:lnTo>
                  <a:pt x="2598" y="3050"/>
                </a:lnTo>
                <a:lnTo>
                  <a:pt x="2598" y="3050"/>
                </a:lnTo>
                <a:lnTo>
                  <a:pt x="2604" y="3052"/>
                </a:lnTo>
                <a:lnTo>
                  <a:pt x="2610" y="3054"/>
                </a:lnTo>
                <a:lnTo>
                  <a:pt x="2624" y="3062"/>
                </a:lnTo>
                <a:lnTo>
                  <a:pt x="2624" y="3062"/>
                </a:lnTo>
                <a:close/>
                <a:moveTo>
                  <a:pt x="2474" y="2954"/>
                </a:moveTo>
                <a:lnTo>
                  <a:pt x="2474" y="2954"/>
                </a:lnTo>
                <a:lnTo>
                  <a:pt x="2480" y="2956"/>
                </a:lnTo>
                <a:lnTo>
                  <a:pt x="2490" y="2958"/>
                </a:lnTo>
                <a:lnTo>
                  <a:pt x="2498" y="2958"/>
                </a:lnTo>
                <a:lnTo>
                  <a:pt x="2508" y="2960"/>
                </a:lnTo>
                <a:lnTo>
                  <a:pt x="2508" y="2960"/>
                </a:lnTo>
                <a:lnTo>
                  <a:pt x="2522" y="2968"/>
                </a:lnTo>
                <a:lnTo>
                  <a:pt x="2538" y="2980"/>
                </a:lnTo>
                <a:lnTo>
                  <a:pt x="2554" y="2996"/>
                </a:lnTo>
                <a:lnTo>
                  <a:pt x="2562" y="3008"/>
                </a:lnTo>
                <a:lnTo>
                  <a:pt x="2568" y="3020"/>
                </a:lnTo>
                <a:lnTo>
                  <a:pt x="2406" y="3050"/>
                </a:lnTo>
                <a:lnTo>
                  <a:pt x="2406" y="3050"/>
                </a:lnTo>
                <a:lnTo>
                  <a:pt x="2404" y="3050"/>
                </a:lnTo>
                <a:lnTo>
                  <a:pt x="2402" y="3048"/>
                </a:lnTo>
                <a:lnTo>
                  <a:pt x="2402" y="3048"/>
                </a:lnTo>
                <a:lnTo>
                  <a:pt x="2362" y="3006"/>
                </a:lnTo>
                <a:lnTo>
                  <a:pt x="2344" y="2986"/>
                </a:lnTo>
                <a:lnTo>
                  <a:pt x="2338" y="2976"/>
                </a:lnTo>
                <a:lnTo>
                  <a:pt x="2338" y="2976"/>
                </a:lnTo>
                <a:lnTo>
                  <a:pt x="2340" y="2970"/>
                </a:lnTo>
                <a:lnTo>
                  <a:pt x="2342" y="2964"/>
                </a:lnTo>
                <a:lnTo>
                  <a:pt x="2344" y="2956"/>
                </a:lnTo>
                <a:lnTo>
                  <a:pt x="2346" y="2946"/>
                </a:lnTo>
                <a:lnTo>
                  <a:pt x="2346" y="2946"/>
                </a:lnTo>
                <a:lnTo>
                  <a:pt x="2386" y="2942"/>
                </a:lnTo>
                <a:lnTo>
                  <a:pt x="2386" y="2942"/>
                </a:lnTo>
                <a:lnTo>
                  <a:pt x="2392" y="2942"/>
                </a:lnTo>
                <a:lnTo>
                  <a:pt x="2394" y="2944"/>
                </a:lnTo>
                <a:lnTo>
                  <a:pt x="2398" y="2948"/>
                </a:lnTo>
                <a:lnTo>
                  <a:pt x="2402" y="2948"/>
                </a:lnTo>
                <a:lnTo>
                  <a:pt x="2402" y="2948"/>
                </a:lnTo>
                <a:lnTo>
                  <a:pt x="2410" y="2946"/>
                </a:lnTo>
                <a:lnTo>
                  <a:pt x="2422" y="2942"/>
                </a:lnTo>
                <a:lnTo>
                  <a:pt x="2436" y="2936"/>
                </a:lnTo>
                <a:lnTo>
                  <a:pt x="2442" y="2934"/>
                </a:lnTo>
                <a:lnTo>
                  <a:pt x="2442" y="2934"/>
                </a:lnTo>
                <a:lnTo>
                  <a:pt x="2448" y="2936"/>
                </a:lnTo>
                <a:lnTo>
                  <a:pt x="2456" y="2942"/>
                </a:lnTo>
                <a:lnTo>
                  <a:pt x="2466" y="2948"/>
                </a:lnTo>
                <a:lnTo>
                  <a:pt x="2474" y="2954"/>
                </a:lnTo>
                <a:lnTo>
                  <a:pt x="2474" y="2954"/>
                </a:lnTo>
                <a:close/>
                <a:moveTo>
                  <a:pt x="1782" y="2453"/>
                </a:moveTo>
                <a:lnTo>
                  <a:pt x="1782" y="2453"/>
                </a:lnTo>
                <a:lnTo>
                  <a:pt x="1778" y="2463"/>
                </a:lnTo>
                <a:lnTo>
                  <a:pt x="1772" y="2469"/>
                </a:lnTo>
                <a:lnTo>
                  <a:pt x="1760" y="2479"/>
                </a:lnTo>
                <a:lnTo>
                  <a:pt x="1760" y="2479"/>
                </a:lnTo>
                <a:lnTo>
                  <a:pt x="1756" y="2483"/>
                </a:lnTo>
                <a:lnTo>
                  <a:pt x="1752" y="2487"/>
                </a:lnTo>
                <a:lnTo>
                  <a:pt x="1750" y="2499"/>
                </a:lnTo>
                <a:lnTo>
                  <a:pt x="1750" y="2513"/>
                </a:lnTo>
                <a:lnTo>
                  <a:pt x="1748" y="2527"/>
                </a:lnTo>
                <a:lnTo>
                  <a:pt x="1748" y="2527"/>
                </a:lnTo>
                <a:lnTo>
                  <a:pt x="1738" y="2553"/>
                </a:lnTo>
                <a:lnTo>
                  <a:pt x="1728" y="2577"/>
                </a:lnTo>
                <a:lnTo>
                  <a:pt x="1728" y="2577"/>
                </a:lnTo>
                <a:lnTo>
                  <a:pt x="1726" y="2581"/>
                </a:lnTo>
                <a:lnTo>
                  <a:pt x="1722" y="2581"/>
                </a:lnTo>
                <a:lnTo>
                  <a:pt x="1718" y="2583"/>
                </a:lnTo>
                <a:lnTo>
                  <a:pt x="1716" y="2587"/>
                </a:lnTo>
                <a:lnTo>
                  <a:pt x="1716" y="2587"/>
                </a:lnTo>
                <a:lnTo>
                  <a:pt x="1708" y="2617"/>
                </a:lnTo>
                <a:lnTo>
                  <a:pt x="1700" y="2647"/>
                </a:lnTo>
                <a:lnTo>
                  <a:pt x="1692" y="2677"/>
                </a:lnTo>
                <a:lnTo>
                  <a:pt x="1684" y="2709"/>
                </a:lnTo>
                <a:lnTo>
                  <a:pt x="1684" y="2709"/>
                </a:lnTo>
                <a:lnTo>
                  <a:pt x="1684" y="2695"/>
                </a:lnTo>
                <a:lnTo>
                  <a:pt x="1680" y="2679"/>
                </a:lnTo>
                <a:lnTo>
                  <a:pt x="1678" y="2671"/>
                </a:lnTo>
                <a:lnTo>
                  <a:pt x="1674" y="2665"/>
                </a:lnTo>
                <a:lnTo>
                  <a:pt x="1668" y="2661"/>
                </a:lnTo>
                <a:lnTo>
                  <a:pt x="1660" y="2657"/>
                </a:lnTo>
                <a:lnTo>
                  <a:pt x="1700" y="2535"/>
                </a:lnTo>
                <a:lnTo>
                  <a:pt x="1700" y="2535"/>
                </a:lnTo>
                <a:lnTo>
                  <a:pt x="1696" y="2529"/>
                </a:lnTo>
                <a:lnTo>
                  <a:pt x="1690" y="2525"/>
                </a:lnTo>
                <a:lnTo>
                  <a:pt x="1678" y="2519"/>
                </a:lnTo>
                <a:lnTo>
                  <a:pt x="1668" y="2515"/>
                </a:lnTo>
                <a:lnTo>
                  <a:pt x="1664" y="2511"/>
                </a:lnTo>
                <a:lnTo>
                  <a:pt x="1660" y="2507"/>
                </a:lnTo>
                <a:lnTo>
                  <a:pt x="1660" y="2507"/>
                </a:lnTo>
                <a:lnTo>
                  <a:pt x="1652" y="2479"/>
                </a:lnTo>
                <a:lnTo>
                  <a:pt x="1644" y="2449"/>
                </a:lnTo>
                <a:lnTo>
                  <a:pt x="1632" y="2383"/>
                </a:lnTo>
                <a:lnTo>
                  <a:pt x="1624" y="2329"/>
                </a:lnTo>
                <a:lnTo>
                  <a:pt x="1622" y="2303"/>
                </a:lnTo>
                <a:lnTo>
                  <a:pt x="1622" y="2303"/>
                </a:lnTo>
                <a:lnTo>
                  <a:pt x="1622" y="2297"/>
                </a:lnTo>
                <a:lnTo>
                  <a:pt x="1624" y="2293"/>
                </a:lnTo>
                <a:lnTo>
                  <a:pt x="1782" y="2453"/>
                </a:lnTo>
                <a:close/>
                <a:moveTo>
                  <a:pt x="1926" y="2287"/>
                </a:moveTo>
                <a:lnTo>
                  <a:pt x="1926" y="2287"/>
                </a:lnTo>
                <a:lnTo>
                  <a:pt x="1924" y="2291"/>
                </a:lnTo>
                <a:lnTo>
                  <a:pt x="1924" y="2293"/>
                </a:lnTo>
                <a:lnTo>
                  <a:pt x="1918" y="2297"/>
                </a:lnTo>
                <a:lnTo>
                  <a:pt x="1910" y="2297"/>
                </a:lnTo>
                <a:lnTo>
                  <a:pt x="1902" y="2297"/>
                </a:lnTo>
                <a:lnTo>
                  <a:pt x="1894" y="2297"/>
                </a:lnTo>
                <a:lnTo>
                  <a:pt x="1888" y="2299"/>
                </a:lnTo>
                <a:lnTo>
                  <a:pt x="1886" y="2301"/>
                </a:lnTo>
                <a:lnTo>
                  <a:pt x="1886" y="2303"/>
                </a:lnTo>
                <a:lnTo>
                  <a:pt x="1886" y="2313"/>
                </a:lnTo>
                <a:lnTo>
                  <a:pt x="1886" y="2313"/>
                </a:lnTo>
                <a:lnTo>
                  <a:pt x="1852" y="2273"/>
                </a:lnTo>
                <a:lnTo>
                  <a:pt x="1834" y="2251"/>
                </a:lnTo>
                <a:lnTo>
                  <a:pt x="1820" y="2231"/>
                </a:lnTo>
                <a:lnTo>
                  <a:pt x="1820" y="2231"/>
                </a:lnTo>
                <a:lnTo>
                  <a:pt x="1814" y="2213"/>
                </a:lnTo>
                <a:lnTo>
                  <a:pt x="1810" y="2195"/>
                </a:lnTo>
                <a:lnTo>
                  <a:pt x="1806" y="2169"/>
                </a:lnTo>
                <a:lnTo>
                  <a:pt x="1806" y="2163"/>
                </a:lnTo>
                <a:lnTo>
                  <a:pt x="1806" y="2163"/>
                </a:lnTo>
                <a:lnTo>
                  <a:pt x="1828" y="2181"/>
                </a:lnTo>
                <a:lnTo>
                  <a:pt x="1868" y="2215"/>
                </a:lnTo>
                <a:lnTo>
                  <a:pt x="1890" y="2235"/>
                </a:lnTo>
                <a:lnTo>
                  <a:pt x="1908" y="2255"/>
                </a:lnTo>
                <a:lnTo>
                  <a:pt x="1920" y="2273"/>
                </a:lnTo>
                <a:lnTo>
                  <a:pt x="1924" y="2279"/>
                </a:lnTo>
                <a:lnTo>
                  <a:pt x="1926" y="2287"/>
                </a:lnTo>
                <a:lnTo>
                  <a:pt x="1926" y="2287"/>
                </a:lnTo>
                <a:close/>
                <a:moveTo>
                  <a:pt x="1556" y="1893"/>
                </a:moveTo>
                <a:lnTo>
                  <a:pt x="1556" y="1893"/>
                </a:lnTo>
                <a:lnTo>
                  <a:pt x="1566" y="1897"/>
                </a:lnTo>
                <a:lnTo>
                  <a:pt x="1576" y="1899"/>
                </a:lnTo>
                <a:lnTo>
                  <a:pt x="1588" y="1903"/>
                </a:lnTo>
                <a:lnTo>
                  <a:pt x="1600" y="1907"/>
                </a:lnTo>
                <a:lnTo>
                  <a:pt x="1600" y="1907"/>
                </a:lnTo>
                <a:lnTo>
                  <a:pt x="1604" y="1911"/>
                </a:lnTo>
                <a:lnTo>
                  <a:pt x="1610" y="1915"/>
                </a:lnTo>
                <a:lnTo>
                  <a:pt x="1622" y="1929"/>
                </a:lnTo>
                <a:lnTo>
                  <a:pt x="1628" y="1935"/>
                </a:lnTo>
                <a:lnTo>
                  <a:pt x="1636" y="1939"/>
                </a:lnTo>
                <a:lnTo>
                  <a:pt x="1642" y="1941"/>
                </a:lnTo>
                <a:lnTo>
                  <a:pt x="1648" y="1939"/>
                </a:lnTo>
                <a:lnTo>
                  <a:pt x="1648" y="1939"/>
                </a:lnTo>
                <a:lnTo>
                  <a:pt x="1644" y="1945"/>
                </a:lnTo>
                <a:lnTo>
                  <a:pt x="1638" y="1951"/>
                </a:lnTo>
                <a:lnTo>
                  <a:pt x="1638" y="1951"/>
                </a:lnTo>
                <a:lnTo>
                  <a:pt x="1622" y="1955"/>
                </a:lnTo>
                <a:lnTo>
                  <a:pt x="1608" y="1961"/>
                </a:lnTo>
                <a:lnTo>
                  <a:pt x="1576" y="1975"/>
                </a:lnTo>
                <a:lnTo>
                  <a:pt x="1546" y="1991"/>
                </a:lnTo>
                <a:lnTo>
                  <a:pt x="1514" y="2005"/>
                </a:lnTo>
                <a:lnTo>
                  <a:pt x="1514" y="2005"/>
                </a:lnTo>
                <a:lnTo>
                  <a:pt x="1496" y="1975"/>
                </a:lnTo>
                <a:lnTo>
                  <a:pt x="1486" y="1961"/>
                </a:lnTo>
                <a:lnTo>
                  <a:pt x="1482" y="1953"/>
                </a:lnTo>
                <a:lnTo>
                  <a:pt x="1482" y="1953"/>
                </a:lnTo>
                <a:lnTo>
                  <a:pt x="1496" y="1933"/>
                </a:lnTo>
                <a:lnTo>
                  <a:pt x="1506" y="1917"/>
                </a:lnTo>
                <a:lnTo>
                  <a:pt x="1508" y="1911"/>
                </a:lnTo>
                <a:lnTo>
                  <a:pt x="1510" y="1905"/>
                </a:lnTo>
                <a:lnTo>
                  <a:pt x="1510" y="1905"/>
                </a:lnTo>
                <a:lnTo>
                  <a:pt x="1508" y="1899"/>
                </a:lnTo>
                <a:lnTo>
                  <a:pt x="1506" y="1891"/>
                </a:lnTo>
                <a:lnTo>
                  <a:pt x="1496" y="1875"/>
                </a:lnTo>
                <a:lnTo>
                  <a:pt x="1496" y="1875"/>
                </a:lnTo>
                <a:lnTo>
                  <a:pt x="1502" y="1867"/>
                </a:lnTo>
                <a:lnTo>
                  <a:pt x="1506" y="1865"/>
                </a:lnTo>
                <a:lnTo>
                  <a:pt x="1512" y="1863"/>
                </a:lnTo>
                <a:lnTo>
                  <a:pt x="1512" y="1863"/>
                </a:lnTo>
                <a:lnTo>
                  <a:pt x="1518" y="1867"/>
                </a:lnTo>
                <a:lnTo>
                  <a:pt x="1530" y="1875"/>
                </a:lnTo>
                <a:lnTo>
                  <a:pt x="1542" y="1885"/>
                </a:lnTo>
                <a:lnTo>
                  <a:pt x="1556" y="1893"/>
                </a:lnTo>
                <a:lnTo>
                  <a:pt x="1556" y="1893"/>
                </a:lnTo>
                <a:close/>
                <a:moveTo>
                  <a:pt x="968" y="1689"/>
                </a:moveTo>
                <a:lnTo>
                  <a:pt x="968" y="1689"/>
                </a:lnTo>
                <a:lnTo>
                  <a:pt x="992" y="1709"/>
                </a:lnTo>
                <a:lnTo>
                  <a:pt x="1026" y="1743"/>
                </a:lnTo>
                <a:lnTo>
                  <a:pt x="1044" y="1761"/>
                </a:lnTo>
                <a:lnTo>
                  <a:pt x="1058" y="1779"/>
                </a:lnTo>
                <a:lnTo>
                  <a:pt x="1068" y="1795"/>
                </a:lnTo>
                <a:lnTo>
                  <a:pt x="1072" y="1801"/>
                </a:lnTo>
                <a:lnTo>
                  <a:pt x="1072" y="1807"/>
                </a:lnTo>
                <a:lnTo>
                  <a:pt x="1058" y="1973"/>
                </a:lnTo>
                <a:lnTo>
                  <a:pt x="1010" y="1973"/>
                </a:lnTo>
                <a:lnTo>
                  <a:pt x="1010" y="1973"/>
                </a:lnTo>
                <a:lnTo>
                  <a:pt x="1002" y="1973"/>
                </a:lnTo>
                <a:lnTo>
                  <a:pt x="996" y="1973"/>
                </a:lnTo>
                <a:lnTo>
                  <a:pt x="988" y="1973"/>
                </a:lnTo>
                <a:lnTo>
                  <a:pt x="982" y="1975"/>
                </a:lnTo>
                <a:lnTo>
                  <a:pt x="982" y="1975"/>
                </a:lnTo>
                <a:lnTo>
                  <a:pt x="978" y="1977"/>
                </a:lnTo>
                <a:lnTo>
                  <a:pt x="972" y="1981"/>
                </a:lnTo>
                <a:lnTo>
                  <a:pt x="958" y="1993"/>
                </a:lnTo>
                <a:lnTo>
                  <a:pt x="944" y="2007"/>
                </a:lnTo>
                <a:lnTo>
                  <a:pt x="940" y="2013"/>
                </a:lnTo>
                <a:lnTo>
                  <a:pt x="938" y="2019"/>
                </a:lnTo>
                <a:lnTo>
                  <a:pt x="938" y="2019"/>
                </a:lnTo>
                <a:lnTo>
                  <a:pt x="940" y="2023"/>
                </a:lnTo>
                <a:lnTo>
                  <a:pt x="942" y="2027"/>
                </a:lnTo>
                <a:lnTo>
                  <a:pt x="954" y="2037"/>
                </a:lnTo>
                <a:lnTo>
                  <a:pt x="966" y="2045"/>
                </a:lnTo>
                <a:lnTo>
                  <a:pt x="976" y="2051"/>
                </a:lnTo>
                <a:lnTo>
                  <a:pt x="988" y="2051"/>
                </a:lnTo>
                <a:lnTo>
                  <a:pt x="1036" y="2051"/>
                </a:lnTo>
                <a:lnTo>
                  <a:pt x="1036" y="2051"/>
                </a:lnTo>
                <a:lnTo>
                  <a:pt x="1042" y="2055"/>
                </a:lnTo>
                <a:lnTo>
                  <a:pt x="1046" y="2057"/>
                </a:lnTo>
                <a:lnTo>
                  <a:pt x="1048" y="2063"/>
                </a:lnTo>
                <a:lnTo>
                  <a:pt x="1048" y="2067"/>
                </a:lnTo>
                <a:lnTo>
                  <a:pt x="1048" y="2067"/>
                </a:lnTo>
                <a:lnTo>
                  <a:pt x="1048" y="2075"/>
                </a:lnTo>
                <a:lnTo>
                  <a:pt x="1046" y="2079"/>
                </a:lnTo>
                <a:lnTo>
                  <a:pt x="1044" y="2081"/>
                </a:lnTo>
                <a:lnTo>
                  <a:pt x="1044" y="2081"/>
                </a:lnTo>
                <a:lnTo>
                  <a:pt x="978" y="2133"/>
                </a:lnTo>
                <a:lnTo>
                  <a:pt x="946" y="2159"/>
                </a:lnTo>
                <a:lnTo>
                  <a:pt x="914" y="2189"/>
                </a:lnTo>
                <a:lnTo>
                  <a:pt x="914" y="2189"/>
                </a:lnTo>
                <a:lnTo>
                  <a:pt x="906" y="2199"/>
                </a:lnTo>
                <a:lnTo>
                  <a:pt x="900" y="2211"/>
                </a:lnTo>
                <a:lnTo>
                  <a:pt x="892" y="2235"/>
                </a:lnTo>
                <a:lnTo>
                  <a:pt x="892" y="2235"/>
                </a:lnTo>
                <a:lnTo>
                  <a:pt x="878" y="2275"/>
                </a:lnTo>
                <a:lnTo>
                  <a:pt x="866" y="2321"/>
                </a:lnTo>
                <a:lnTo>
                  <a:pt x="866" y="2321"/>
                </a:lnTo>
                <a:lnTo>
                  <a:pt x="856" y="2371"/>
                </a:lnTo>
                <a:lnTo>
                  <a:pt x="846" y="2421"/>
                </a:lnTo>
                <a:lnTo>
                  <a:pt x="840" y="2471"/>
                </a:lnTo>
                <a:lnTo>
                  <a:pt x="838" y="2495"/>
                </a:lnTo>
                <a:lnTo>
                  <a:pt x="836" y="2519"/>
                </a:lnTo>
                <a:lnTo>
                  <a:pt x="836" y="2519"/>
                </a:lnTo>
                <a:lnTo>
                  <a:pt x="826" y="2447"/>
                </a:lnTo>
                <a:lnTo>
                  <a:pt x="810" y="2333"/>
                </a:lnTo>
                <a:lnTo>
                  <a:pt x="796" y="2209"/>
                </a:lnTo>
                <a:lnTo>
                  <a:pt x="792" y="2157"/>
                </a:lnTo>
                <a:lnTo>
                  <a:pt x="790" y="2115"/>
                </a:lnTo>
                <a:lnTo>
                  <a:pt x="790" y="1989"/>
                </a:lnTo>
                <a:lnTo>
                  <a:pt x="790" y="1989"/>
                </a:lnTo>
                <a:lnTo>
                  <a:pt x="788" y="1975"/>
                </a:lnTo>
                <a:lnTo>
                  <a:pt x="786" y="1969"/>
                </a:lnTo>
                <a:lnTo>
                  <a:pt x="784" y="1961"/>
                </a:lnTo>
                <a:lnTo>
                  <a:pt x="784" y="1961"/>
                </a:lnTo>
                <a:lnTo>
                  <a:pt x="782" y="1959"/>
                </a:lnTo>
                <a:lnTo>
                  <a:pt x="780" y="1959"/>
                </a:lnTo>
                <a:lnTo>
                  <a:pt x="776" y="1955"/>
                </a:lnTo>
                <a:lnTo>
                  <a:pt x="776" y="1955"/>
                </a:lnTo>
                <a:lnTo>
                  <a:pt x="774" y="1947"/>
                </a:lnTo>
                <a:lnTo>
                  <a:pt x="774" y="1941"/>
                </a:lnTo>
                <a:lnTo>
                  <a:pt x="776" y="1937"/>
                </a:lnTo>
                <a:lnTo>
                  <a:pt x="776" y="1855"/>
                </a:lnTo>
                <a:lnTo>
                  <a:pt x="776" y="1855"/>
                </a:lnTo>
                <a:lnTo>
                  <a:pt x="758" y="1801"/>
                </a:lnTo>
                <a:lnTo>
                  <a:pt x="746" y="1763"/>
                </a:lnTo>
                <a:lnTo>
                  <a:pt x="746" y="1763"/>
                </a:lnTo>
                <a:lnTo>
                  <a:pt x="748" y="1757"/>
                </a:lnTo>
                <a:lnTo>
                  <a:pt x="748" y="1753"/>
                </a:lnTo>
                <a:lnTo>
                  <a:pt x="752" y="1751"/>
                </a:lnTo>
                <a:lnTo>
                  <a:pt x="756" y="1751"/>
                </a:lnTo>
                <a:lnTo>
                  <a:pt x="756" y="1751"/>
                </a:lnTo>
                <a:lnTo>
                  <a:pt x="766" y="1753"/>
                </a:lnTo>
                <a:lnTo>
                  <a:pt x="776" y="1761"/>
                </a:lnTo>
                <a:lnTo>
                  <a:pt x="796" y="1781"/>
                </a:lnTo>
                <a:lnTo>
                  <a:pt x="806" y="1791"/>
                </a:lnTo>
                <a:lnTo>
                  <a:pt x="816" y="1801"/>
                </a:lnTo>
                <a:lnTo>
                  <a:pt x="826" y="1807"/>
                </a:lnTo>
                <a:lnTo>
                  <a:pt x="832" y="1809"/>
                </a:lnTo>
                <a:lnTo>
                  <a:pt x="836" y="1809"/>
                </a:lnTo>
                <a:lnTo>
                  <a:pt x="836" y="1809"/>
                </a:lnTo>
                <a:lnTo>
                  <a:pt x="842" y="1809"/>
                </a:lnTo>
                <a:lnTo>
                  <a:pt x="846" y="1805"/>
                </a:lnTo>
                <a:lnTo>
                  <a:pt x="854" y="1793"/>
                </a:lnTo>
                <a:lnTo>
                  <a:pt x="862" y="1777"/>
                </a:lnTo>
                <a:lnTo>
                  <a:pt x="868" y="1757"/>
                </a:lnTo>
                <a:lnTo>
                  <a:pt x="878" y="1719"/>
                </a:lnTo>
                <a:lnTo>
                  <a:pt x="882" y="1693"/>
                </a:lnTo>
                <a:lnTo>
                  <a:pt x="882" y="1693"/>
                </a:lnTo>
                <a:lnTo>
                  <a:pt x="886" y="1677"/>
                </a:lnTo>
                <a:lnTo>
                  <a:pt x="888" y="1659"/>
                </a:lnTo>
                <a:lnTo>
                  <a:pt x="888" y="1659"/>
                </a:lnTo>
                <a:lnTo>
                  <a:pt x="890" y="1641"/>
                </a:lnTo>
                <a:lnTo>
                  <a:pt x="890" y="1627"/>
                </a:lnTo>
                <a:lnTo>
                  <a:pt x="890" y="1627"/>
                </a:lnTo>
                <a:lnTo>
                  <a:pt x="890" y="1623"/>
                </a:lnTo>
                <a:lnTo>
                  <a:pt x="892" y="1619"/>
                </a:lnTo>
                <a:lnTo>
                  <a:pt x="896" y="1619"/>
                </a:lnTo>
                <a:lnTo>
                  <a:pt x="900" y="1617"/>
                </a:lnTo>
                <a:lnTo>
                  <a:pt x="900" y="1617"/>
                </a:lnTo>
                <a:lnTo>
                  <a:pt x="910" y="1625"/>
                </a:lnTo>
                <a:lnTo>
                  <a:pt x="928" y="1643"/>
                </a:lnTo>
                <a:lnTo>
                  <a:pt x="968" y="1689"/>
                </a:lnTo>
                <a:lnTo>
                  <a:pt x="968" y="1689"/>
                </a:lnTo>
                <a:close/>
                <a:moveTo>
                  <a:pt x="1096" y="1487"/>
                </a:moveTo>
                <a:lnTo>
                  <a:pt x="1096" y="1487"/>
                </a:lnTo>
                <a:lnTo>
                  <a:pt x="1100" y="1489"/>
                </a:lnTo>
                <a:lnTo>
                  <a:pt x="1102" y="1493"/>
                </a:lnTo>
                <a:lnTo>
                  <a:pt x="1102" y="1499"/>
                </a:lnTo>
                <a:lnTo>
                  <a:pt x="1102" y="1503"/>
                </a:lnTo>
                <a:lnTo>
                  <a:pt x="1102" y="1503"/>
                </a:lnTo>
                <a:lnTo>
                  <a:pt x="1108" y="1513"/>
                </a:lnTo>
                <a:lnTo>
                  <a:pt x="1114" y="1519"/>
                </a:lnTo>
                <a:lnTo>
                  <a:pt x="1120" y="1525"/>
                </a:lnTo>
                <a:lnTo>
                  <a:pt x="1120" y="1533"/>
                </a:lnTo>
                <a:lnTo>
                  <a:pt x="1120" y="1533"/>
                </a:lnTo>
                <a:lnTo>
                  <a:pt x="1120" y="1537"/>
                </a:lnTo>
                <a:lnTo>
                  <a:pt x="1116" y="1543"/>
                </a:lnTo>
                <a:lnTo>
                  <a:pt x="1106" y="1557"/>
                </a:lnTo>
                <a:lnTo>
                  <a:pt x="1096" y="1571"/>
                </a:lnTo>
                <a:lnTo>
                  <a:pt x="1092" y="1577"/>
                </a:lnTo>
                <a:lnTo>
                  <a:pt x="1092" y="1583"/>
                </a:lnTo>
                <a:lnTo>
                  <a:pt x="1092" y="1583"/>
                </a:lnTo>
                <a:lnTo>
                  <a:pt x="1094" y="1595"/>
                </a:lnTo>
                <a:lnTo>
                  <a:pt x="1102" y="1615"/>
                </a:lnTo>
                <a:lnTo>
                  <a:pt x="1108" y="1633"/>
                </a:lnTo>
                <a:lnTo>
                  <a:pt x="1112" y="1645"/>
                </a:lnTo>
                <a:lnTo>
                  <a:pt x="1108" y="1727"/>
                </a:lnTo>
                <a:lnTo>
                  <a:pt x="1096" y="1727"/>
                </a:lnTo>
                <a:lnTo>
                  <a:pt x="1096" y="1727"/>
                </a:lnTo>
                <a:lnTo>
                  <a:pt x="1022" y="1657"/>
                </a:lnTo>
                <a:lnTo>
                  <a:pt x="946" y="1581"/>
                </a:lnTo>
                <a:lnTo>
                  <a:pt x="946" y="1581"/>
                </a:lnTo>
                <a:lnTo>
                  <a:pt x="944" y="1577"/>
                </a:lnTo>
                <a:lnTo>
                  <a:pt x="944" y="1569"/>
                </a:lnTo>
                <a:lnTo>
                  <a:pt x="944" y="1569"/>
                </a:lnTo>
                <a:lnTo>
                  <a:pt x="966" y="1567"/>
                </a:lnTo>
                <a:lnTo>
                  <a:pt x="978" y="1567"/>
                </a:lnTo>
                <a:lnTo>
                  <a:pt x="990" y="1565"/>
                </a:lnTo>
                <a:lnTo>
                  <a:pt x="990" y="1565"/>
                </a:lnTo>
                <a:lnTo>
                  <a:pt x="992" y="1561"/>
                </a:lnTo>
                <a:lnTo>
                  <a:pt x="996" y="1557"/>
                </a:lnTo>
                <a:lnTo>
                  <a:pt x="1000" y="1551"/>
                </a:lnTo>
                <a:lnTo>
                  <a:pt x="1004" y="1547"/>
                </a:lnTo>
                <a:lnTo>
                  <a:pt x="1004" y="1547"/>
                </a:lnTo>
                <a:lnTo>
                  <a:pt x="1018" y="1535"/>
                </a:lnTo>
                <a:lnTo>
                  <a:pt x="1038" y="1521"/>
                </a:lnTo>
                <a:lnTo>
                  <a:pt x="1038" y="1521"/>
                </a:lnTo>
                <a:lnTo>
                  <a:pt x="1042" y="1517"/>
                </a:lnTo>
                <a:lnTo>
                  <a:pt x="1046" y="1515"/>
                </a:lnTo>
                <a:lnTo>
                  <a:pt x="1052" y="1513"/>
                </a:lnTo>
                <a:lnTo>
                  <a:pt x="1058" y="1509"/>
                </a:lnTo>
                <a:lnTo>
                  <a:pt x="1058" y="1509"/>
                </a:lnTo>
                <a:lnTo>
                  <a:pt x="1062" y="1503"/>
                </a:lnTo>
                <a:lnTo>
                  <a:pt x="1066" y="1499"/>
                </a:lnTo>
                <a:lnTo>
                  <a:pt x="1072" y="1487"/>
                </a:lnTo>
                <a:lnTo>
                  <a:pt x="1096" y="1487"/>
                </a:lnTo>
                <a:close/>
                <a:moveTo>
                  <a:pt x="1206" y="1385"/>
                </a:moveTo>
                <a:lnTo>
                  <a:pt x="1206" y="1385"/>
                </a:lnTo>
                <a:lnTo>
                  <a:pt x="1208" y="1385"/>
                </a:lnTo>
                <a:lnTo>
                  <a:pt x="1208" y="1385"/>
                </a:lnTo>
                <a:lnTo>
                  <a:pt x="1208" y="1389"/>
                </a:lnTo>
                <a:lnTo>
                  <a:pt x="1208" y="1389"/>
                </a:lnTo>
                <a:lnTo>
                  <a:pt x="1204" y="1397"/>
                </a:lnTo>
                <a:lnTo>
                  <a:pt x="1198" y="1411"/>
                </a:lnTo>
                <a:lnTo>
                  <a:pt x="1190" y="1429"/>
                </a:lnTo>
                <a:lnTo>
                  <a:pt x="1188" y="1439"/>
                </a:lnTo>
                <a:lnTo>
                  <a:pt x="1186" y="1447"/>
                </a:lnTo>
                <a:lnTo>
                  <a:pt x="1186" y="1447"/>
                </a:lnTo>
                <a:lnTo>
                  <a:pt x="1190" y="1467"/>
                </a:lnTo>
                <a:lnTo>
                  <a:pt x="1194" y="1489"/>
                </a:lnTo>
                <a:lnTo>
                  <a:pt x="1204" y="1519"/>
                </a:lnTo>
                <a:lnTo>
                  <a:pt x="1204" y="1519"/>
                </a:lnTo>
                <a:lnTo>
                  <a:pt x="1202" y="1523"/>
                </a:lnTo>
                <a:lnTo>
                  <a:pt x="1202" y="1527"/>
                </a:lnTo>
                <a:lnTo>
                  <a:pt x="1198" y="1529"/>
                </a:lnTo>
                <a:lnTo>
                  <a:pt x="1194" y="1531"/>
                </a:lnTo>
                <a:lnTo>
                  <a:pt x="1194" y="1531"/>
                </a:lnTo>
                <a:lnTo>
                  <a:pt x="1186" y="1527"/>
                </a:lnTo>
                <a:lnTo>
                  <a:pt x="1178" y="1521"/>
                </a:lnTo>
                <a:lnTo>
                  <a:pt x="1168" y="1511"/>
                </a:lnTo>
                <a:lnTo>
                  <a:pt x="1160" y="1499"/>
                </a:lnTo>
                <a:lnTo>
                  <a:pt x="1146" y="1473"/>
                </a:lnTo>
                <a:lnTo>
                  <a:pt x="1138" y="1455"/>
                </a:lnTo>
                <a:lnTo>
                  <a:pt x="1138" y="1455"/>
                </a:lnTo>
                <a:lnTo>
                  <a:pt x="1136" y="1451"/>
                </a:lnTo>
                <a:lnTo>
                  <a:pt x="1136" y="1447"/>
                </a:lnTo>
                <a:lnTo>
                  <a:pt x="1138" y="1437"/>
                </a:lnTo>
                <a:lnTo>
                  <a:pt x="1138" y="1437"/>
                </a:lnTo>
                <a:lnTo>
                  <a:pt x="1138" y="1423"/>
                </a:lnTo>
                <a:lnTo>
                  <a:pt x="1140" y="1415"/>
                </a:lnTo>
                <a:lnTo>
                  <a:pt x="1144" y="1407"/>
                </a:lnTo>
                <a:lnTo>
                  <a:pt x="1148" y="1401"/>
                </a:lnTo>
                <a:lnTo>
                  <a:pt x="1156" y="1395"/>
                </a:lnTo>
                <a:lnTo>
                  <a:pt x="1164" y="1389"/>
                </a:lnTo>
                <a:lnTo>
                  <a:pt x="1176" y="1385"/>
                </a:lnTo>
                <a:lnTo>
                  <a:pt x="1206" y="1385"/>
                </a:lnTo>
                <a:close/>
                <a:moveTo>
                  <a:pt x="1022" y="1329"/>
                </a:moveTo>
                <a:lnTo>
                  <a:pt x="1022" y="1329"/>
                </a:lnTo>
                <a:lnTo>
                  <a:pt x="1032" y="1333"/>
                </a:lnTo>
                <a:lnTo>
                  <a:pt x="1046" y="1333"/>
                </a:lnTo>
                <a:lnTo>
                  <a:pt x="1060" y="1335"/>
                </a:lnTo>
                <a:lnTo>
                  <a:pt x="1072" y="1339"/>
                </a:lnTo>
                <a:lnTo>
                  <a:pt x="1072" y="1339"/>
                </a:lnTo>
                <a:lnTo>
                  <a:pt x="1078" y="1341"/>
                </a:lnTo>
                <a:lnTo>
                  <a:pt x="1084" y="1345"/>
                </a:lnTo>
                <a:lnTo>
                  <a:pt x="1094" y="1355"/>
                </a:lnTo>
                <a:lnTo>
                  <a:pt x="1106" y="1363"/>
                </a:lnTo>
                <a:lnTo>
                  <a:pt x="1110" y="1367"/>
                </a:lnTo>
                <a:lnTo>
                  <a:pt x="1116" y="1367"/>
                </a:lnTo>
                <a:lnTo>
                  <a:pt x="1116" y="1367"/>
                </a:lnTo>
                <a:lnTo>
                  <a:pt x="1108" y="1375"/>
                </a:lnTo>
                <a:lnTo>
                  <a:pt x="1102" y="1377"/>
                </a:lnTo>
                <a:lnTo>
                  <a:pt x="1096" y="1377"/>
                </a:lnTo>
                <a:lnTo>
                  <a:pt x="1096" y="1377"/>
                </a:lnTo>
                <a:lnTo>
                  <a:pt x="1088" y="1375"/>
                </a:lnTo>
                <a:lnTo>
                  <a:pt x="1084" y="1373"/>
                </a:lnTo>
                <a:lnTo>
                  <a:pt x="1080" y="1373"/>
                </a:lnTo>
                <a:lnTo>
                  <a:pt x="1080" y="1373"/>
                </a:lnTo>
                <a:lnTo>
                  <a:pt x="1068" y="1375"/>
                </a:lnTo>
                <a:lnTo>
                  <a:pt x="1056" y="1377"/>
                </a:lnTo>
                <a:lnTo>
                  <a:pt x="1056" y="1377"/>
                </a:lnTo>
                <a:lnTo>
                  <a:pt x="1044" y="1375"/>
                </a:lnTo>
                <a:lnTo>
                  <a:pt x="1036" y="1371"/>
                </a:lnTo>
                <a:lnTo>
                  <a:pt x="1020" y="1359"/>
                </a:lnTo>
                <a:lnTo>
                  <a:pt x="1010" y="1353"/>
                </a:lnTo>
                <a:lnTo>
                  <a:pt x="1002" y="1347"/>
                </a:lnTo>
                <a:lnTo>
                  <a:pt x="990" y="1345"/>
                </a:lnTo>
                <a:lnTo>
                  <a:pt x="978" y="1345"/>
                </a:lnTo>
                <a:lnTo>
                  <a:pt x="978" y="1345"/>
                </a:lnTo>
                <a:lnTo>
                  <a:pt x="980" y="1329"/>
                </a:lnTo>
                <a:lnTo>
                  <a:pt x="982" y="1325"/>
                </a:lnTo>
                <a:lnTo>
                  <a:pt x="984" y="1321"/>
                </a:lnTo>
                <a:lnTo>
                  <a:pt x="988" y="1319"/>
                </a:lnTo>
                <a:lnTo>
                  <a:pt x="992" y="1319"/>
                </a:lnTo>
                <a:lnTo>
                  <a:pt x="1002" y="1319"/>
                </a:lnTo>
                <a:lnTo>
                  <a:pt x="1002" y="1319"/>
                </a:lnTo>
                <a:lnTo>
                  <a:pt x="1008" y="1319"/>
                </a:lnTo>
                <a:lnTo>
                  <a:pt x="1010" y="1321"/>
                </a:lnTo>
                <a:lnTo>
                  <a:pt x="1014" y="1325"/>
                </a:lnTo>
                <a:lnTo>
                  <a:pt x="1022" y="1329"/>
                </a:lnTo>
                <a:lnTo>
                  <a:pt x="1022" y="1329"/>
                </a:lnTo>
                <a:close/>
                <a:moveTo>
                  <a:pt x="1148" y="4"/>
                </a:moveTo>
                <a:lnTo>
                  <a:pt x="1148" y="4"/>
                </a:lnTo>
                <a:lnTo>
                  <a:pt x="1166" y="10"/>
                </a:lnTo>
                <a:lnTo>
                  <a:pt x="1186" y="16"/>
                </a:lnTo>
                <a:lnTo>
                  <a:pt x="1204" y="24"/>
                </a:lnTo>
                <a:lnTo>
                  <a:pt x="1222" y="30"/>
                </a:lnTo>
                <a:lnTo>
                  <a:pt x="1222" y="30"/>
                </a:lnTo>
                <a:lnTo>
                  <a:pt x="1236" y="34"/>
                </a:lnTo>
                <a:lnTo>
                  <a:pt x="1248" y="40"/>
                </a:lnTo>
                <a:lnTo>
                  <a:pt x="1272" y="52"/>
                </a:lnTo>
                <a:lnTo>
                  <a:pt x="1318" y="82"/>
                </a:lnTo>
                <a:lnTo>
                  <a:pt x="1318" y="82"/>
                </a:lnTo>
                <a:lnTo>
                  <a:pt x="1316" y="90"/>
                </a:lnTo>
                <a:lnTo>
                  <a:pt x="1316" y="98"/>
                </a:lnTo>
                <a:lnTo>
                  <a:pt x="1316" y="98"/>
                </a:lnTo>
                <a:lnTo>
                  <a:pt x="1316" y="104"/>
                </a:lnTo>
                <a:lnTo>
                  <a:pt x="1320" y="110"/>
                </a:lnTo>
                <a:lnTo>
                  <a:pt x="1324" y="114"/>
                </a:lnTo>
                <a:lnTo>
                  <a:pt x="1330" y="118"/>
                </a:lnTo>
                <a:lnTo>
                  <a:pt x="1342" y="124"/>
                </a:lnTo>
                <a:lnTo>
                  <a:pt x="1348" y="128"/>
                </a:lnTo>
                <a:lnTo>
                  <a:pt x="1352" y="132"/>
                </a:lnTo>
                <a:lnTo>
                  <a:pt x="1352" y="132"/>
                </a:lnTo>
                <a:lnTo>
                  <a:pt x="1354" y="138"/>
                </a:lnTo>
                <a:lnTo>
                  <a:pt x="1356" y="146"/>
                </a:lnTo>
                <a:lnTo>
                  <a:pt x="1356" y="152"/>
                </a:lnTo>
                <a:lnTo>
                  <a:pt x="1354" y="160"/>
                </a:lnTo>
                <a:lnTo>
                  <a:pt x="1354" y="160"/>
                </a:lnTo>
                <a:lnTo>
                  <a:pt x="1358" y="166"/>
                </a:lnTo>
                <a:lnTo>
                  <a:pt x="1358" y="170"/>
                </a:lnTo>
                <a:lnTo>
                  <a:pt x="1358" y="170"/>
                </a:lnTo>
                <a:lnTo>
                  <a:pt x="1362" y="180"/>
                </a:lnTo>
                <a:lnTo>
                  <a:pt x="1362" y="188"/>
                </a:lnTo>
                <a:lnTo>
                  <a:pt x="1362" y="196"/>
                </a:lnTo>
                <a:lnTo>
                  <a:pt x="1362" y="204"/>
                </a:lnTo>
                <a:lnTo>
                  <a:pt x="1362" y="204"/>
                </a:lnTo>
                <a:lnTo>
                  <a:pt x="1368" y="218"/>
                </a:lnTo>
                <a:lnTo>
                  <a:pt x="1374" y="228"/>
                </a:lnTo>
                <a:lnTo>
                  <a:pt x="1374" y="238"/>
                </a:lnTo>
                <a:lnTo>
                  <a:pt x="1374" y="238"/>
                </a:lnTo>
                <a:lnTo>
                  <a:pt x="1378" y="272"/>
                </a:lnTo>
                <a:lnTo>
                  <a:pt x="1378" y="272"/>
                </a:lnTo>
                <a:lnTo>
                  <a:pt x="1378" y="286"/>
                </a:lnTo>
                <a:lnTo>
                  <a:pt x="1374" y="298"/>
                </a:lnTo>
                <a:lnTo>
                  <a:pt x="1372" y="306"/>
                </a:lnTo>
                <a:lnTo>
                  <a:pt x="1366" y="314"/>
                </a:lnTo>
                <a:lnTo>
                  <a:pt x="1360" y="320"/>
                </a:lnTo>
                <a:lnTo>
                  <a:pt x="1354" y="324"/>
                </a:lnTo>
                <a:lnTo>
                  <a:pt x="1338" y="332"/>
                </a:lnTo>
                <a:lnTo>
                  <a:pt x="1324" y="336"/>
                </a:lnTo>
                <a:lnTo>
                  <a:pt x="1310" y="344"/>
                </a:lnTo>
                <a:lnTo>
                  <a:pt x="1306" y="348"/>
                </a:lnTo>
                <a:lnTo>
                  <a:pt x="1302" y="352"/>
                </a:lnTo>
                <a:lnTo>
                  <a:pt x="1300" y="358"/>
                </a:lnTo>
                <a:lnTo>
                  <a:pt x="1298" y="368"/>
                </a:lnTo>
                <a:lnTo>
                  <a:pt x="1298" y="368"/>
                </a:lnTo>
                <a:lnTo>
                  <a:pt x="1302" y="382"/>
                </a:lnTo>
                <a:lnTo>
                  <a:pt x="1310" y="408"/>
                </a:lnTo>
                <a:lnTo>
                  <a:pt x="1318" y="440"/>
                </a:lnTo>
                <a:lnTo>
                  <a:pt x="1322" y="454"/>
                </a:lnTo>
                <a:lnTo>
                  <a:pt x="1322" y="466"/>
                </a:lnTo>
                <a:lnTo>
                  <a:pt x="1322" y="466"/>
                </a:lnTo>
                <a:lnTo>
                  <a:pt x="1320" y="478"/>
                </a:lnTo>
                <a:lnTo>
                  <a:pt x="1318" y="482"/>
                </a:lnTo>
                <a:lnTo>
                  <a:pt x="1316" y="484"/>
                </a:lnTo>
                <a:lnTo>
                  <a:pt x="1316" y="484"/>
                </a:lnTo>
                <a:lnTo>
                  <a:pt x="1312" y="486"/>
                </a:lnTo>
                <a:lnTo>
                  <a:pt x="1308" y="488"/>
                </a:lnTo>
                <a:lnTo>
                  <a:pt x="1302" y="488"/>
                </a:lnTo>
                <a:lnTo>
                  <a:pt x="1298" y="492"/>
                </a:lnTo>
                <a:lnTo>
                  <a:pt x="1298" y="492"/>
                </a:lnTo>
                <a:lnTo>
                  <a:pt x="1292" y="496"/>
                </a:lnTo>
                <a:lnTo>
                  <a:pt x="1290" y="500"/>
                </a:lnTo>
                <a:lnTo>
                  <a:pt x="1286" y="512"/>
                </a:lnTo>
                <a:lnTo>
                  <a:pt x="1284" y="524"/>
                </a:lnTo>
                <a:lnTo>
                  <a:pt x="1282" y="530"/>
                </a:lnTo>
                <a:lnTo>
                  <a:pt x="1278" y="534"/>
                </a:lnTo>
                <a:lnTo>
                  <a:pt x="1278" y="534"/>
                </a:lnTo>
                <a:lnTo>
                  <a:pt x="1272" y="544"/>
                </a:lnTo>
                <a:lnTo>
                  <a:pt x="1262" y="550"/>
                </a:lnTo>
                <a:lnTo>
                  <a:pt x="1242" y="562"/>
                </a:lnTo>
                <a:lnTo>
                  <a:pt x="1218" y="574"/>
                </a:lnTo>
                <a:lnTo>
                  <a:pt x="1196" y="584"/>
                </a:lnTo>
                <a:lnTo>
                  <a:pt x="1196" y="584"/>
                </a:lnTo>
                <a:lnTo>
                  <a:pt x="1180" y="592"/>
                </a:lnTo>
                <a:lnTo>
                  <a:pt x="1162" y="604"/>
                </a:lnTo>
                <a:lnTo>
                  <a:pt x="1148" y="614"/>
                </a:lnTo>
                <a:lnTo>
                  <a:pt x="1140" y="618"/>
                </a:lnTo>
                <a:lnTo>
                  <a:pt x="1140" y="618"/>
                </a:lnTo>
                <a:lnTo>
                  <a:pt x="1130" y="616"/>
                </a:lnTo>
                <a:lnTo>
                  <a:pt x="1120" y="612"/>
                </a:lnTo>
                <a:lnTo>
                  <a:pt x="1096" y="600"/>
                </a:lnTo>
                <a:lnTo>
                  <a:pt x="1084" y="592"/>
                </a:lnTo>
                <a:lnTo>
                  <a:pt x="1070" y="586"/>
                </a:lnTo>
                <a:lnTo>
                  <a:pt x="1054" y="582"/>
                </a:lnTo>
                <a:lnTo>
                  <a:pt x="1038" y="580"/>
                </a:lnTo>
                <a:lnTo>
                  <a:pt x="1038" y="580"/>
                </a:lnTo>
                <a:lnTo>
                  <a:pt x="1022" y="584"/>
                </a:lnTo>
                <a:lnTo>
                  <a:pt x="1000" y="588"/>
                </a:lnTo>
                <a:lnTo>
                  <a:pt x="1000" y="588"/>
                </a:lnTo>
                <a:lnTo>
                  <a:pt x="998" y="588"/>
                </a:lnTo>
                <a:lnTo>
                  <a:pt x="998" y="590"/>
                </a:lnTo>
                <a:lnTo>
                  <a:pt x="996" y="594"/>
                </a:lnTo>
                <a:lnTo>
                  <a:pt x="996" y="594"/>
                </a:lnTo>
                <a:lnTo>
                  <a:pt x="1008" y="616"/>
                </a:lnTo>
                <a:lnTo>
                  <a:pt x="1034" y="668"/>
                </a:lnTo>
                <a:lnTo>
                  <a:pt x="1046" y="700"/>
                </a:lnTo>
                <a:lnTo>
                  <a:pt x="1058" y="732"/>
                </a:lnTo>
                <a:lnTo>
                  <a:pt x="1066" y="764"/>
                </a:lnTo>
                <a:lnTo>
                  <a:pt x="1070" y="778"/>
                </a:lnTo>
                <a:lnTo>
                  <a:pt x="1070" y="790"/>
                </a:lnTo>
                <a:lnTo>
                  <a:pt x="1060" y="882"/>
                </a:lnTo>
                <a:lnTo>
                  <a:pt x="1060" y="937"/>
                </a:lnTo>
                <a:lnTo>
                  <a:pt x="1060" y="937"/>
                </a:lnTo>
                <a:lnTo>
                  <a:pt x="1052" y="997"/>
                </a:lnTo>
                <a:lnTo>
                  <a:pt x="1044" y="1057"/>
                </a:lnTo>
                <a:lnTo>
                  <a:pt x="1044" y="1057"/>
                </a:lnTo>
                <a:lnTo>
                  <a:pt x="1036" y="1095"/>
                </a:lnTo>
                <a:lnTo>
                  <a:pt x="1024" y="1137"/>
                </a:lnTo>
                <a:lnTo>
                  <a:pt x="1012" y="1187"/>
                </a:lnTo>
                <a:lnTo>
                  <a:pt x="1012" y="1187"/>
                </a:lnTo>
                <a:lnTo>
                  <a:pt x="1012" y="1195"/>
                </a:lnTo>
                <a:lnTo>
                  <a:pt x="1012" y="1197"/>
                </a:lnTo>
                <a:lnTo>
                  <a:pt x="1014" y="1197"/>
                </a:lnTo>
                <a:lnTo>
                  <a:pt x="1014" y="1197"/>
                </a:lnTo>
                <a:lnTo>
                  <a:pt x="1026" y="1203"/>
                </a:lnTo>
                <a:lnTo>
                  <a:pt x="1038" y="1205"/>
                </a:lnTo>
                <a:lnTo>
                  <a:pt x="1062" y="1215"/>
                </a:lnTo>
                <a:lnTo>
                  <a:pt x="1062" y="1215"/>
                </a:lnTo>
                <a:lnTo>
                  <a:pt x="1086" y="1227"/>
                </a:lnTo>
                <a:lnTo>
                  <a:pt x="1098" y="1233"/>
                </a:lnTo>
                <a:lnTo>
                  <a:pt x="1112" y="1237"/>
                </a:lnTo>
                <a:lnTo>
                  <a:pt x="1170" y="1237"/>
                </a:lnTo>
                <a:lnTo>
                  <a:pt x="1170" y="1237"/>
                </a:lnTo>
                <a:lnTo>
                  <a:pt x="1184" y="1239"/>
                </a:lnTo>
                <a:lnTo>
                  <a:pt x="1198" y="1239"/>
                </a:lnTo>
                <a:lnTo>
                  <a:pt x="1228" y="1241"/>
                </a:lnTo>
                <a:lnTo>
                  <a:pt x="1244" y="1243"/>
                </a:lnTo>
                <a:lnTo>
                  <a:pt x="1260" y="1247"/>
                </a:lnTo>
                <a:lnTo>
                  <a:pt x="1274" y="1255"/>
                </a:lnTo>
                <a:lnTo>
                  <a:pt x="1288" y="1267"/>
                </a:lnTo>
                <a:lnTo>
                  <a:pt x="1288" y="1267"/>
                </a:lnTo>
                <a:lnTo>
                  <a:pt x="1294" y="1273"/>
                </a:lnTo>
                <a:lnTo>
                  <a:pt x="1300" y="1277"/>
                </a:lnTo>
                <a:lnTo>
                  <a:pt x="1316" y="1287"/>
                </a:lnTo>
                <a:lnTo>
                  <a:pt x="1324" y="1293"/>
                </a:lnTo>
                <a:lnTo>
                  <a:pt x="1330" y="1299"/>
                </a:lnTo>
                <a:lnTo>
                  <a:pt x="1336" y="1305"/>
                </a:lnTo>
                <a:lnTo>
                  <a:pt x="1338" y="1311"/>
                </a:lnTo>
                <a:lnTo>
                  <a:pt x="1338" y="1311"/>
                </a:lnTo>
                <a:lnTo>
                  <a:pt x="1336" y="1317"/>
                </a:lnTo>
                <a:lnTo>
                  <a:pt x="1330" y="1321"/>
                </a:lnTo>
                <a:lnTo>
                  <a:pt x="1324" y="1327"/>
                </a:lnTo>
                <a:lnTo>
                  <a:pt x="1320" y="1333"/>
                </a:lnTo>
                <a:lnTo>
                  <a:pt x="1320" y="1333"/>
                </a:lnTo>
                <a:lnTo>
                  <a:pt x="1318" y="1345"/>
                </a:lnTo>
                <a:lnTo>
                  <a:pt x="1316" y="1351"/>
                </a:lnTo>
                <a:lnTo>
                  <a:pt x="1312" y="1357"/>
                </a:lnTo>
                <a:lnTo>
                  <a:pt x="1312" y="1357"/>
                </a:lnTo>
                <a:lnTo>
                  <a:pt x="1304" y="1361"/>
                </a:lnTo>
                <a:lnTo>
                  <a:pt x="1298" y="1363"/>
                </a:lnTo>
                <a:lnTo>
                  <a:pt x="1294" y="1365"/>
                </a:lnTo>
                <a:lnTo>
                  <a:pt x="1294" y="1373"/>
                </a:lnTo>
                <a:lnTo>
                  <a:pt x="1294" y="1373"/>
                </a:lnTo>
                <a:lnTo>
                  <a:pt x="1294" y="1379"/>
                </a:lnTo>
                <a:lnTo>
                  <a:pt x="1296" y="1383"/>
                </a:lnTo>
                <a:lnTo>
                  <a:pt x="1296" y="1383"/>
                </a:lnTo>
                <a:lnTo>
                  <a:pt x="1314" y="1393"/>
                </a:lnTo>
                <a:lnTo>
                  <a:pt x="1330" y="1405"/>
                </a:lnTo>
                <a:lnTo>
                  <a:pt x="1348" y="1421"/>
                </a:lnTo>
                <a:lnTo>
                  <a:pt x="1364" y="1439"/>
                </a:lnTo>
                <a:lnTo>
                  <a:pt x="1396" y="1475"/>
                </a:lnTo>
                <a:lnTo>
                  <a:pt x="1424" y="1513"/>
                </a:lnTo>
                <a:lnTo>
                  <a:pt x="1424" y="1513"/>
                </a:lnTo>
                <a:lnTo>
                  <a:pt x="1466" y="1567"/>
                </a:lnTo>
                <a:lnTo>
                  <a:pt x="1508" y="1623"/>
                </a:lnTo>
                <a:lnTo>
                  <a:pt x="1592" y="1735"/>
                </a:lnTo>
                <a:lnTo>
                  <a:pt x="1592" y="1735"/>
                </a:lnTo>
                <a:lnTo>
                  <a:pt x="1614" y="1761"/>
                </a:lnTo>
                <a:lnTo>
                  <a:pt x="1638" y="1789"/>
                </a:lnTo>
                <a:lnTo>
                  <a:pt x="1662" y="1817"/>
                </a:lnTo>
                <a:lnTo>
                  <a:pt x="1684" y="1847"/>
                </a:lnTo>
                <a:lnTo>
                  <a:pt x="1684" y="1847"/>
                </a:lnTo>
                <a:lnTo>
                  <a:pt x="1694" y="1863"/>
                </a:lnTo>
                <a:lnTo>
                  <a:pt x="1704" y="1881"/>
                </a:lnTo>
                <a:lnTo>
                  <a:pt x="1716" y="1899"/>
                </a:lnTo>
                <a:lnTo>
                  <a:pt x="1728" y="1915"/>
                </a:lnTo>
                <a:lnTo>
                  <a:pt x="1728" y="1915"/>
                </a:lnTo>
                <a:lnTo>
                  <a:pt x="1732" y="1917"/>
                </a:lnTo>
                <a:lnTo>
                  <a:pt x="1738" y="1917"/>
                </a:lnTo>
                <a:lnTo>
                  <a:pt x="1744" y="1919"/>
                </a:lnTo>
                <a:lnTo>
                  <a:pt x="1750" y="1921"/>
                </a:lnTo>
                <a:lnTo>
                  <a:pt x="1750" y="1921"/>
                </a:lnTo>
                <a:lnTo>
                  <a:pt x="1756" y="1929"/>
                </a:lnTo>
                <a:lnTo>
                  <a:pt x="1762" y="1939"/>
                </a:lnTo>
                <a:lnTo>
                  <a:pt x="1766" y="1947"/>
                </a:lnTo>
                <a:lnTo>
                  <a:pt x="1770" y="1957"/>
                </a:lnTo>
                <a:lnTo>
                  <a:pt x="1774" y="1979"/>
                </a:lnTo>
                <a:lnTo>
                  <a:pt x="1774" y="1999"/>
                </a:lnTo>
                <a:lnTo>
                  <a:pt x="1774" y="1999"/>
                </a:lnTo>
                <a:lnTo>
                  <a:pt x="1780" y="2001"/>
                </a:lnTo>
                <a:lnTo>
                  <a:pt x="1788" y="2003"/>
                </a:lnTo>
                <a:lnTo>
                  <a:pt x="1794" y="2007"/>
                </a:lnTo>
                <a:lnTo>
                  <a:pt x="1796" y="2009"/>
                </a:lnTo>
                <a:lnTo>
                  <a:pt x="1796" y="2013"/>
                </a:lnTo>
                <a:lnTo>
                  <a:pt x="1796" y="2013"/>
                </a:lnTo>
                <a:lnTo>
                  <a:pt x="1794" y="2023"/>
                </a:lnTo>
                <a:lnTo>
                  <a:pt x="1786" y="2039"/>
                </a:lnTo>
                <a:lnTo>
                  <a:pt x="1780" y="2053"/>
                </a:lnTo>
                <a:lnTo>
                  <a:pt x="1776" y="2063"/>
                </a:lnTo>
                <a:lnTo>
                  <a:pt x="1776" y="2063"/>
                </a:lnTo>
                <a:lnTo>
                  <a:pt x="1778" y="2081"/>
                </a:lnTo>
                <a:lnTo>
                  <a:pt x="1782" y="2093"/>
                </a:lnTo>
                <a:lnTo>
                  <a:pt x="1788" y="2105"/>
                </a:lnTo>
                <a:lnTo>
                  <a:pt x="1798" y="2115"/>
                </a:lnTo>
                <a:lnTo>
                  <a:pt x="1828" y="2139"/>
                </a:lnTo>
                <a:lnTo>
                  <a:pt x="1846" y="2157"/>
                </a:lnTo>
                <a:lnTo>
                  <a:pt x="1870" y="2179"/>
                </a:lnTo>
                <a:lnTo>
                  <a:pt x="1870" y="2179"/>
                </a:lnTo>
                <a:lnTo>
                  <a:pt x="1872" y="2171"/>
                </a:lnTo>
                <a:lnTo>
                  <a:pt x="1874" y="2161"/>
                </a:lnTo>
                <a:lnTo>
                  <a:pt x="1874" y="2151"/>
                </a:lnTo>
                <a:lnTo>
                  <a:pt x="1874" y="2143"/>
                </a:lnTo>
                <a:lnTo>
                  <a:pt x="1874" y="2133"/>
                </a:lnTo>
                <a:lnTo>
                  <a:pt x="1874" y="2133"/>
                </a:lnTo>
                <a:lnTo>
                  <a:pt x="1880" y="2121"/>
                </a:lnTo>
                <a:lnTo>
                  <a:pt x="1888" y="2107"/>
                </a:lnTo>
                <a:lnTo>
                  <a:pt x="1888" y="2107"/>
                </a:lnTo>
                <a:lnTo>
                  <a:pt x="1890" y="2101"/>
                </a:lnTo>
                <a:lnTo>
                  <a:pt x="1890" y="2095"/>
                </a:lnTo>
                <a:lnTo>
                  <a:pt x="1888" y="2081"/>
                </a:lnTo>
                <a:lnTo>
                  <a:pt x="1888" y="2081"/>
                </a:lnTo>
                <a:lnTo>
                  <a:pt x="1896" y="2063"/>
                </a:lnTo>
                <a:lnTo>
                  <a:pt x="1900" y="2041"/>
                </a:lnTo>
                <a:lnTo>
                  <a:pt x="1900" y="2041"/>
                </a:lnTo>
                <a:lnTo>
                  <a:pt x="1906" y="2041"/>
                </a:lnTo>
                <a:lnTo>
                  <a:pt x="1910" y="2039"/>
                </a:lnTo>
                <a:lnTo>
                  <a:pt x="1920" y="2031"/>
                </a:lnTo>
                <a:lnTo>
                  <a:pt x="1928" y="2019"/>
                </a:lnTo>
                <a:lnTo>
                  <a:pt x="1934" y="2011"/>
                </a:lnTo>
                <a:lnTo>
                  <a:pt x="1934" y="2011"/>
                </a:lnTo>
                <a:lnTo>
                  <a:pt x="1948" y="1997"/>
                </a:lnTo>
                <a:lnTo>
                  <a:pt x="1968" y="1981"/>
                </a:lnTo>
                <a:lnTo>
                  <a:pt x="1986" y="1967"/>
                </a:lnTo>
                <a:lnTo>
                  <a:pt x="1994" y="1963"/>
                </a:lnTo>
                <a:lnTo>
                  <a:pt x="2002" y="1961"/>
                </a:lnTo>
                <a:lnTo>
                  <a:pt x="2002" y="1961"/>
                </a:lnTo>
                <a:lnTo>
                  <a:pt x="2024" y="1959"/>
                </a:lnTo>
                <a:lnTo>
                  <a:pt x="2040" y="1957"/>
                </a:lnTo>
                <a:lnTo>
                  <a:pt x="2062" y="1953"/>
                </a:lnTo>
                <a:lnTo>
                  <a:pt x="2080" y="1947"/>
                </a:lnTo>
                <a:lnTo>
                  <a:pt x="2092" y="1947"/>
                </a:lnTo>
                <a:lnTo>
                  <a:pt x="2104" y="1945"/>
                </a:lnTo>
                <a:lnTo>
                  <a:pt x="2104" y="1945"/>
                </a:lnTo>
                <a:lnTo>
                  <a:pt x="2132" y="1947"/>
                </a:lnTo>
                <a:lnTo>
                  <a:pt x="2160" y="1953"/>
                </a:lnTo>
                <a:lnTo>
                  <a:pt x="2188" y="1965"/>
                </a:lnTo>
                <a:lnTo>
                  <a:pt x="2220" y="1979"/>
                </a:lnTo>
                <a:lnTo>
                  <a:pt x="2220" y="1979"/>
                </a:lnTo>
                <a:lnTo>
                  <a:pt x="2224" y="1983"/>
                </a:lnTo>
                <a:lnTo>
                  <a:pt x="2230" y="1991"/>
                </a:lnTo>
                <a:lnTo>
                  <a:pt x="2240" y="2007"/>
                </a:lnTo>
                <a:lnTo>
                  <a:pt x="2240" y="2007"/>
                </a:lnTo>
                <a:lnTo>
                  <a:pt x="2260" y="2027"/>
                </a:lnTo>
                <a:lnTo>
                  <a:pt x="2268" y="2037"/>
                </a:lnTo>
                <a:lnTo>
                  <a:pt x="2272" y="2047"/>
                </a:lnTo>
                <a:lnTo>
                  <a:pt x="2272" y="2047"/>
                </a:lnTo>
                <a:lnTo>
                  <a:pt x="2276" y="2057"/>
                </a:lnTo>
                <a:lnTo>
                  <a:pt x="2278" y="2065"/>
                </a:lnTo>
                <a:lnTo>
                  <a:pt x="2282" y="2087"/>
                </a:lnTo>
                <a:lnTo>
                  <a:pt x="2282" y="2087"/>
                </a:lnTo>
                <a:lnTo>
                  <a:pt x="2282" y="2097"/>
                </a:lnTo>
                <a:lnTo>
                  <a:pt x="2280" y="2111"/>
                </a:lnTo>
                <a:lnTo>
                  <a:pt x="2280" y="2117"/>
                </a:lnTo>
                <a:lnTo>
                  <a:pt x="2282" y="2123"/>
                </a:lnTo>
                <a:lnTo>
                  <a:pt x="2284" y="2129"/>
                </a:lnTo>
                <a:lnTo>
                  <a:pt x="2290" y="2135"/>
                </a:lnTo>
                <a:lnTo>
                  <a:pt x="2290" y="2135"/>
                </a:lnTo>
                <a:lnTo>
                  <a:pt x="2300" y="2141"/>
                </a:lnTo>
                <a:lnTo>
                  <a:pt x="2312" y="2147"/>
                </a:lnTo>
                <a:lnTo>
                  <a:pt x="2322" y="2153"/>
                </a:lnTo>
                <a:lnTo>
                  <a:pt x="2326" y="2157"/>
                </a:lnTo>
                <a:lnTo>
                  <a:pt x="2330" y="2163"/>
                </a:lnTo>
                <a:lnTo>
                  <a:pt x="2330" y="2163"/>
                </a:lnTo>
                <a:lnTo>
                  <a:pt x="2336" y="2169"/>
                </a:lnTo>
                <a:lnTo>
                  <a:pt x="2338" y="2179"/>
                </a:lnTo>
                <a:lnTo>
                  <a:pt x="2338" y="2197"/>
                </a:lnTo>
                <a:lnTo>
                  <a:pt x="2338" y="2197"/>
                </a:lnTo>
                <a:lnTo>
                  <a:pt x="2334" y="2213"/>
                </a:lnTo>
                <a:lnTo>
                  <a:pt x="2330" y="2233"/>
                </a:lnTo>
                <a:lnTo>
                  <a:pt x="2330" y="2233"/>
                </a:lnTo>
                <a:lnTo>
                  <a:pt x="2336" y="2253"/>
                </a:lnTo>
                <a:lnTo>
                  <a:pt x="2344" y="2273"/>
                </a:lnTo>
                <a:lnTo>
                  <a:pt x="2344" y="2273"/>
                </a:lnTo>
                <a:lnTo>
                  <a:pt x="2342" y="2283"/>
                </a:lnTo>
                <a:lnTo>
                  <a:pt x="2336" y="2289"/>
                </a:lnTo>
                <a:lnTo>
                  <a:pt x="2328" y="2295"/>
                </a:lnTo>
                <a:lnTo>
                  <a:pt x="2318" y="2301"/>
                </a:lnTo>
                <a:lnTo>
                  <a:pt x="2300" y="2309"/>
                </a:lnTo>
                <a:lnTo>
                  <a:pt x="2288" y="2315"/>
                </a:lnTo>
                <a:lnTo>
                  <a:pt x="2288" y="2315"/>
                </a:lnTo>
                <a:lnTo>
                  <a:pt x="2272" y="2325"/>
                </a:lnTo>
                <a:lnTo>
                  <a:pt x="2254" y="2337"/>
                </a:lnTo>
                <a:lnTo>
                  <a:pt x="2254" y="2337"/>
                </a:lnTo>
                <a:lnTo>
                  <a:pt x="2300" y="2389"/>
                </a:lnTo>
                <a:lnTo>
                  <a:pt x="2322" y="2411"/>
                </a:lnTo>
                <a:lnTo>
                  <a:pt x="2328" y="2417"/>
                </a:lnTo>
                <a:lnTo>
                  <a:pt x="2334" y="2419"/>
                </a:lnTo>
                <a:lnTo>
                  <a:pt x="2378" y="2419"/>
                </a:lnTo>
                <a:lnTo>
                  <a:pt x="2378" y="2419"/>
                </a:lnTo>
                <a:lnTo>
                  <a:pt x="2390" y="2423"/>
                </a:lnTo>
                <a:lnTo>
                  <a:pt x="2398" y="2425"/>
                </a:lnTo>
                <a:lnTo>
                  <a:pt x="2398" y="2425"/>
                </a:lnTo>
                <a:lnTo>
                  <a:pt x="2408" y="2421"/>
                </a:lnTo>
                <a:lnTo>
                  <a:pt x="2420" y="2415"/>
                </a:lnTo>
                <a:lnTo>
                  <a:pt x="2434" y="2409"/>
                </a:lnTo>
                <a:lnTo>
                  <a:pt x="2442" y="2405"/>
                </a:lnTo>
                <a:lnTo>
                  <a:pt x="2442" y="2405"/>
                </a:lnTo>
                <a:lnTo>
                  <a:pt x="2446" y="2405"/>
                </a:lnTo>
                <a:lnTo>
                  <a:pt x="2446" y="2407"/>
                </a:lnTo>
                <a:lnTo>
                  <a:pt x="2448" y="2407"/>
                </a:lnTo>
                <a:lnTo>
                  <a:pt x="2448" y="2407"/>
                </a:lnTo>
                <a:lnTo>
                  <a:pt x="2448" y="2411"/>
                </a:lnTo>
                <a:lnTo>
                  <a:pt x="2450" y="2415"/>
                </a:lnTo>
                <a:lnTo>
                  <a:pt x="2450" y="2415"/>
                </a:lnTo>
                <a:lnTo>
                  <a:pt x="2448" y="2421"/>
                </a:lnTo>
                <a:lnTo>
                  <a:pt x="2440" y="2431"/>
                </a:lnTo>
                <a:lnTo>
                  <a:pt x="2424" y="2447"/>
                </a:lnTo>
                <a:lnTo>
                  <a:pt x="2424" y="2447"/>
                </a:lnTo>
                <a:lnTo>
                  <a:pt x="2432" y="2455"/>
                </a:lnTo>
                <a:lnTo>
                  <a:pt x="2440" y="2461"/>
                </a:lnTo>
                <a:lnTo>
                  <a:pt x="2456" y="2471"/>
                </a:lnTo>
                <a:lnTo>
                  <a:pt x="2464" y="2477"/>
                </a:lnTo>
                <a:lnTo>
                  <a:pt x="2470" y="2483"/>
                </a:lnTo>
                <a:lnTo>
                  <a:pt x="2472" y="2491"/>
                </a:lnTo>
                <a:lnTo>
                  <a:pt x="2474" y="2499"/>
                </a:lnTo>
                <a:lnTo>
                  <a:pt x="2474" y="2499"/>
                </a:lnTo>
                <a:lnTo>
                  <a:pt x="2474" y="2509"/>
                </a:lnTo>
                <a:lnTo>
                  <a:pt x="2470" y="2519"/>
                </a:lnTo>
                <a:lnTo>
                  <a:pt x="2468" y="2523"/>
                </a:lnTo>
                <a:lnTo>
                  <a:pt x="2464" y="2527"/>
                </a:lnTo>
                <a:lnTo>
                  <a:pt x="2460" y="2529"/>
                </a:lnTo>
                <a:lnTo>
                  <a:pt x="2454" y="2529"/>
                </a:lnTo>
                <a:lnTo>
                  <a:pt x="2454" y="2529"/>
                </a:lnTo>
                <a:lnTo>
                  <a:pt x="2452" y="2529"/>
                </a:lnTo>
                <a:lnTo>
                  <a:pt x="2448" y="2525"/>
                </a:lnTo>
                <a:lnTo>
                  <a:pt x="2440" y="2519"/>
                </a:lnTo>
                <a:lnTo>
                  <a:pt x="2432" y="2511"/>
                </a:lnTo>
                <a:lnTo>
                  <a:pt x="2430" y="2509"/>
                </a:lnTo>
                <a:lnTo>
                  <a:pt x="2426" y="2507"/>
                </a:lnTo>
                <a:lnTo>
                  <a:pt x="2426" y="2507"/>
                </a:lnTo>
                <a:lnTo>
                  <a:pt x="2410" y="2509"/>
                </a:lnTo>
                <a:lnTo>
                  <a:pt x="2390" y="2513"/>
                </a:lnTo>
                <a:lnTo>
                  <a:pt x="2390" y="2513"/>
                </a:lnTo>
                <a:lnTo>
                  <a:pt x="2382" y="2513"/>
                </a:lnTo>
                <a:lnTo>
                  <a:pt x="2374" y="2513"/>
                </a:lnTo>
                <a:lnTo>
                  <a:pt x="2360" y="2513"/>
                </a:lnTo>
                <a:lnTo>
                  <a:pt x="2360" y="2513"/>
                </a:lnTo>
                <a:lnTo>
                  <a:pt x="2358" y="2517"/>
                </a:lnTo>
                <a:lnTo>
                  <a:pt x="2358" y="2521"/>
                </a:lnTo>
                <a:lnTo>
                  <a:pt x="2358" y="2521"/>
                </a:lnTo>
                <a:lnTo>
                  <a:pt x="2362" y="2553"/>
                </a:lnTo>
                <a:lnTo>
                  <a:pt x="2364" y="2583"/>
                </a:lnTo>
                <a:lnTo>
                  <a:pt x="2364" y="2645"/>
                </a:lnTo>
                <a:lnTo>
                  <a:pt x="2364" y="2645"/>
                </a:lnTo>
                <a:lnTo>
                  <a:pt x="2374" y="2651"/>
                </a:lnTo>
                <a:lnTo>
                  <a:pt x="2388" y="2653"/>
                </a:lnTo>
                <a:lnTo>
                  <a:pt x="2412" y="2655"/>
                </a:lnTo>
                <a:lnTo>
                  <a:pt x="2412" y="2655"/>
                </a:lnTo>
                <a:lnTo>
                  <a:pt x="2420" y="2655"/>
                </a:lnTo>
                <a:lnTo>
                  <a:pt x="2430" y="2653"/>
                </a:lnTo>
                <a:lnTo>
                  <a:pt x="2452" y="2645"/>
                </a:lnTo>
                <a:lnTo>
                  <a:pt x="2476" y="2637"/>
                </a:lnTo>
                <a:lnTo>
                  <a:pt x="2494" y="2631"/>
                </a:lnTo>
                <a:lnTo>
                  <a:pt x="2494" y="2631"/>
                </a:lnTo>
                <a:lnTo>
                  <a:pt x="2512" y="2629"/>
                </a:lnTo>
                <a:lnTo>
                  <a:pt x="2534" y="2627"/>
                </a:lnTo>
                <a:lnTo>
                  <a:pt x="2556" y="2627"/>
                </a:lnTo>
                <a:lnTo>
                  <a:pt x="2578" y="2623"/>
                </a:lnTo>
                <a:lnTo>
                  <a:pt x="2578" y="2623"/>
                </a:lnTo>
                <a:lnTo>
                  <a:pt x="2580" y="2627"/>
                </a:lnTo>
                <a:lnTo>
                  <a:pt x="2582" y="2633"/>
                </a:lnTo>
                <a:lnTo>
                  <a:pt x="2582" y="2633"/>
                </a:lnTo>
                <a:lnTo>
                  <a:pt x="2574" y="2691"/>
                </a:lnTo>
                <a:lnTo>
                  <a:pt x="2566" y="2751"/>
                </a:lnTo>
                <a:lnTo>
                  <a:pt x="2566" y="2751"/>
                </a:lnTo>
                <a:lnTo>
                  <a:pt x="2568" y="2753"/>
                </a:lnTo>
                <a:lnTo>
                  <a:pt x="2570" y="2757"/>
                </a:lnTo>
                <a:lnTo>
                  <a:pt x="2578" y="2765"/>
                </a:lnTo>
                <a:lnTo>
                  <a:pt x="2606" y="2787"/>
                </a:lnTo>
                <a:lnTo>
                  <a:pt x="2634" y="2805"/>
                </a:lnTo>
                <a:lnTo>
                  <a:pt x="2650" y="2813"/>
                </a:lnTo>
                <a:lnTo>
                  <a:pt x="2650" y="2813"/>
                </a:lnTo>
                <a:lnTo>
                  <a:pt x="2660" y="2821"/>
                </a:lnTo>
                <a:lnTo>
                  <a:pt x="2672" y="2831"/>
                </a:lnTo>
                <a:lnTo>
                  <a:pt x="2682" y="2841"/>
                </a:lnTo>
                <a:lnTo>
                  <a:pt x="2696" y="2847"/>
                </a:lnTo>
                <a:lnTo>
                  <a:pt x="2696" y="2847"/>
                </a:lnTo>
                <a:lnTo>
                  <a:pt x="2702" y="2853"/>
                </a:lnTo>
                <a:lnTo>
                  <a:pt x="2712" y="2855"/>
                </a:lnTo>
                <a:lnTo>
                  <a:pt x="2712" y="2855"/>
                </a:lnTo>
                <a:lnTo>
                  <a:pt x="2718" y="2853"/>
                </a:lnTo>
                <a:lnTo>
                  <a:pt x="2724" y="2849"/>
                </a:lnTo>
                <a:lnTo>
                  <a:pt x="2740" y="2835"/>
                </a:lnTo>
                <a:lnTo>
                  <a:pt x="2764" y="2811"/>
                </a:lnTo>
                <a:lnTo>
                  <a:pt x="2764" y="2811"/>
                </a:lnTo>
                <a:lnTo>
                  <a:pt x="2770" y="2803"/>
                </a:lnTo>
                <a:lnTo>
                  <a:pt x="2776" y="2795"/>
                </a:lnTo>
                <a:lnTo>
                  <a:pt x="2784" y="2787"/>
                </a:lnTo>
                <a:lnTo>
                  <a:pt x="2792" y="2781"/>
                </a:lnTo>
                <a:lnTo>
                  <a:pt x="2792" y="2781"/>
                </a:lnTo>
                <a:lnTo>
                  <a:pt x="2800" y="2775"/>
                </a:lnTo>
                <a:lnTo>
                  <a:pt x="2810" y="2767"/>
                </a:lnTo>
                <a:lnTo>
                  <a:pt x="2820" y="2763"/>
                </a:lnTo>
                <a:lnTo>
                  <a:pt x="2824" y="2763"/>
                </a:lnTo>
                <a:lnTo>
                  <a:pt x="2828" y="2763"/>
                </a:lnTo>
                <a:lnTo>
                  <a:pt x="2828" y="2763"/>
                </a:lnTo>
                <a:lnTo>
                  <a:pt x="2838" y="2775"/>
                </a:lnTo>
                <a:lnTo>
                  <a:pt x="2844" y="2787"/>
                </a:lnTo>
                <a:lnTo>
                  <a:pt x="2848" y="2797"/>
                </a:lnTo>
                <a:lnTo>
                  <a:pt x="2848" y="2809"/>
                </a:lnTo>
                <a:lnTo>
                  <a:pt x="2848" y="2809"/>
                </a:lnTo>
                <a:lnTo>
                  <a:pt x="2846" y="2827"/>
                </a:lnTo>
                <a:lnTo>
                  <a:pt x="2842" y="2843"/>
                </a:lnTo>
                <a:lnTo>
                  <a:pt x="2836" y="2859"/>
                </a:lnTo>
                <a:lnTo>
                  <a:pt x="2828" y="2877"/>
                </a:lnTo>
                <a:lnTo>
                  <a:pt x="2806" y="2909"/>
                </a:lnTo>
                <a:lnTo>
                  <a:pt x="2782" y="2946"/>
                </a:lnTo>
                <a:lnTo>
                  <a:pt x="2782" y="2946"/>
                </a:lnTo>
                <a:lnTo>
                  <a:pt x="2790" y="2952"/>
                </a:lnTo>
                <a:lnTo>
                  <a:pt x="2800" y="2954"/>
                </a:lnTo>
                <a:lnTo>
                  <a:pt x="2800" y="2954"/>
                </a:lnTo>
                <a:lnTo>
                  <a:pt x="2804" y="2952"/>
                </a:lnTo>
                <a:lnTo>
                  <a:pt x="2812" y="2946"/>
                </a:lnTo>
                <a:lnTo>
                  <a:pt x="2828" y="2932"/>
                </a:lnTo>
                <a:lnTo>
                  <a:pt x="2848" y="2919"/>
                </a:lnTo>
                <a:lnTo>
                  <a:pt x="2856" y="2915"/>
                </a:lnTo>
                <a:lnTo>
                  <a:pt x="2862" y="2913"/>
                </a:lnTo>
                <a:lnTo>
                  <a:pt x="2862" y="2913"/>
                </a:lnTo>
                <a:lnTo>
                  <a:pt x="2870" y="2915"/>
                </a:lnTo>
                <a:lnTo>
                  <a:pt x="2878" y="2917"/>
                </a:lnTo>
                <a:lnTo>
                  <a:pt x="2886" y="2921"/>
                </a:lnTo>
                <a:lnTo>
                  <a:pt x="2892" y="2927"/>
                </a:lnTo>
                <a:lnTo>
                  <a:pt x="2902" y="2938"/>
                </a:lnTo>
                <a:lnTo>
                  <a:pt x="2906" y="2946"/>
                </a:lnTo>
                <a:lnTo>
                  <a:pt x="2906" y="2952"/>
                </a:lnTo>
                <a:lnTo>
                  <a:pt x="2906" y="2952"/>
                </a:lnTo>
                <a:lnTo>
                  <a:pt x="2904" y="2962"/>
                </a:lnTo>
                <a:lnTo>
                  <a:pt x="2896" y="2974"/>
                </a:lnTo>
                <a:lnTo>
                  <a:pt x="2884" y="2988"/>
                </a:lnTo>
                <a:lnTo>
                  <a:pt x="2872" y="3004"/>
                </a:lnTo>
                <a:lnTo>
                  <a:pt x="2848" y="3028"/>
                </a:lnTo>
                <a:lnTo>
                  <a:pt x="2834" y="3040"/>
                </a:lnTo>
                <a:lnTo>
                  <a:pt x="2834" y="3040"/>
                </a:lnTo>
                <a:lnTo>
                  <a:pt x="2826" y="3046"/>
                </a:lnTo>
                <a:lnTo>
                  <a:pt x="2818" y="3050"/>
                </a:lnTo>
                <a:lnTo>
                  <a:pt x="2808" y="3054"/>
                </a:lnTo>
                <a:lnTo>
                  <a:pt x="2802" y="3058"/>
                </a:lnTo>
                <a:lnTo>
                  <a:pt x="2802" y="3058"/>
                </a:lnTo>
                <a:lnTo>
                  <a:pt x="2794" y="3068"/>
                </a:lnTo>
                <a:lnTo>
                  <a:pt x="2782" y="3084"/>
                </a:lnTo>
                <a:lnTo>
                  <a:pt x="2770" y="3102"/>
                </a:lnTo>
                <a:lnTo>
                  <a:pt x="2768" y="3108"/>
                </a:lnTo>
                <a:lnTo>
                  <a:pt x="2766" y="3114"/>
                </a:lnTo>
                <a:lnTo>
                  <a:pt x="2766" y="3114"/>
                </a:lnTo>
                <a:lnTo>
                  <a:pt x="2772" y="3120"/>
                </a:lnTo>
                <a:lnTo>
                  <a:pt x="2784" y="3132"/>
                </a:lnTo>
                <a:lnTo>
                  <a:pt x="2802" y="3144"/>
                </a:lnTo>
                <a:lnTo>
                  <a:pt x="2816" y="3158"/>
                </a:lnTo>
                <a:lnTo>
                  <a:pt x="2816" y="3158"/>
                </a:lnTo>
                <a:lnTo>
                  <a:pt x="2822" y="3168"/>
                </a:lnTo>
                <a:lnTo>
                  <a:pt x="2830" y="3186"/>
                </a:lnTo>
                <a:lnTo>
                  <a:pt x="2840" y="3206"/>
                </a:lnTo>
                <a:lnTo>
                  <a:pt x="2844" y="3212"/>
                </a:lnTo>
                <a:lnTo>
                  <a:pt x="2848" y="3214"/>
                </a:lnTo>
                <a:lnTo>
                  <a:pt x="2848" y="3214"/>
                </a:lnTo>
                <a:lnTo>
                  <a:pt x="2856" y="3212"/>
                </a:lnTo>
                <a:lnTo>
                  <a:pt x="2866" y="3208"/>
                </a:lnTo>
                <a:lnTo>
                  <a:pt x="2878" y="3204"/>
                </a:lnTo>
                <a:lnTo>
                  <a:pt x="2884" y="3202"/>
                </a:lnTo>
                <a:lnTo>
                  <a:pt x="2884" y="3202"/>
                </a:lnTo>
                <a:lnTo>
                  <a:pt x="2892" y="3202"/>
                </a:lnTo>
                <a:lnTo>
                  <a:pt x="2898" y="3206"/>
                </a:lnTo>
                <a:lnTo>
                  <a:pt x="2904" y="3212"/>
                </a:lnTo>
                <a:lnTo>
                  <a:pt x="2908" y="3218"/>
                </a:lnTo>
                <a:lnTo>
                  <a:pt x="2916" y="3230"/>
                </a:lnTo>
                <a:lnTo>
                  <a:pt x="2918" y="3240"/>
                </a:lnTo>
                <a:lnTo>
                  <a:pt x="2918" y="3250"/>
                </a:lnTo>
                <a:lnTo>
                  <a:pt x="2918" y="3250"/>
                </a:lnTo>
                <a:lnTo>
                  <a:pt x="2922" y="3262"/>
                </a:lnTo>
                <a:lnTo>
                  <a:pt x="2932" y="3282"/>
                </a:lnTo>
                <a:lnTo>
                  <a:pt x="2940" y="3302"/>
                </a:lnTo>
                <a:lnTo>
                  <a:pt x="2942" y="3310"/>
                </a:lnTo>
                <a:lnTo>
                  <a:pt x="2944" y="3318"/>
                </a:lnTo>
                <a:lnTo>
                  <a:pt x="2944" y="3318"/>
                </a:lnTo>
                <a:lnTo>
                  <a:pt x="2940" y="3332"/>
                </a:lnTo>
                <a:lnTo>
                  <a:pt x="2936" y="3342"/>
                </a:lnTo>
                <a:lnTo>
                  <a:pt x="2930" y="3350"/>
                </a:lnTo>
                <a:lnTo>
                  <a:pt x="2930" y="3350"/>
                </a:lnTo>
                <a:lnTo>
                  <a:pt x="2926" y="3356"/>
                </a:lnTo>
                <a:lnTo>
                  <a:pt x="2918" y="3362"/>
                </a:lnTo>
                <a:lnTo>
                  <a:pt x="2918" y="3362"/>
                </a:lnTo>
                <a:lnTo>
                  <a:pt x="2920" y="3370"/>
                </a:lnTo>
                <a:lnTo>
                  <a:pt x="2922" y="3378"/>
                </a:lnTo>
                <a:lnTo>
                  <a:pt x="2922" y="3378"/>
                </a:lnTo>
                <a:lnTo>
                  <a:pt x="2920" y="3390"/>
                </a:lnTo>
                <a:lnTo>
                  <a:pt x="2914" y="3398"/>
                </a:lnTo>
                <a:lnTo>
                  <a:pt x="2906" y="3406"/>
                </a:lnTo>
                <a:lnTo>
                  <a:pt x="2898" y="3410"/>
                </a:lnTo>
                <a:lnTo>
                  <a:pt x="2890" y="3418"/>
                </a:lnTo>
                <a:lnTo>
                  <a:pt x="2884" y="3424"/>
                </a:lnTo>
                <a:lnTo>
                  <a:pt x="2880" y="3434"/>
                </a:lnTo>
                <a:lnTo>
                  <a:pt x="2880" y="3446"/>
                </a:lnTo>
                <a:lnTo>
                  <a:pt x="2880" y="3446"/>
                </a:lnTo>
                <a:lnTo>
                  <a:pt x="2874" y="3458"/>
                </a:lnTo>
                <a:lnTo>
                  <a:pt x="2870" y="3462"/>
                </a:lnTo>
                <a:lnTo>
                  <a:pt x="2866" y="3466"/>
                </a:lnTo>
                <a:lnTo>
                  <a:pt x="2866" y="3466"/>
                </a:lnTo>
                <a:lnTo>
                  <a:pt x="2858" y="3474"/>
                </a:lnTo>
                <a:lnTo>
                  <a:pt x="2850" y="3484"/>
                </a:lnTo>
                <a:lnTo>
                  <a:pt x="2832" y="3504"/>
                </a:lnTo>
                <a:lnTo>
                  <a:pt x="2824" y="3514"/>
                </a:lnTo>
                <a:lnTo>
                  <a:pt x="2814" y="3524"/>
                </a:lnTo>
                <a:lnTo>
                  <a:pt x="2804" y="3530"/>
                </a:lnTo>
                <a:lnTo>
                  <a:pt x="2792" y="3534"/>
                </a:lnTo>
                <a:lnTo>
                  <a:pt x="2792" y="3534"/>
                </a:lnTo>
                <a:lnTo>
                  <a:pt x="2790" y="3538"/>
                </a:lnTo>
                <a:lnTo>
                  <a:pt x="2790" y="3542"/>
                </a:lnTo>
                <a:lnTo>
                  <a:pt x="2790" y="3542"/>
                </a:lnTo>
                <a:lnTo>
                  <a:pt x="2792" y="3566"/>
                </a:lnTo>
                <a:lnTo>
                  <a:pt x="2796" y="3584"/>
                </a:lnTo>
                <a:lnTo>
                  <a:pt x="2800" y="3600"/>
                </a:lnTo>
                <a:lnTo>
                  <a:pt x="2800" y="3600"/>
                </a:lnTo>
                <a:lnTo>
                  <a:pt x="2804" y="3606"/>
                </a:lnTo>
                <a:lnTo>
                  <a:pt x="2808" y="3614"/>
                </a:lnTo>
                <a:lnTo>
                  <a:pt x="2814" y="3620"/>
                </a:lnTo>
                <a:lnTo>
                  <a:pt x="2820" y="3630"/>
                </a:lnTo>
                <a:lnTo>
                  <a:pt x="2820" y="3630"/>
                </a:lnTo>
                <a:lnTo>
                  <a:pt x="2828" y="3642"/>
                </a:lnTo>
                <a:lnTo>
                  <a:pt x="2834" y="3658"/>
                </a:lnTo>
                <a:lnTo>
                  <a:pt x="2838" y="3672"/>
                </a:lnTo>
                <a:lnTo>
                  <a:pt x="2838" y="3686"/>
                </a:lnTo>
                <a:lnTo>
                  <a:pt x="2838" y="3686"/>
                </a:lnTo>
                <a:lnTo>
                  <a:pt x="2838" y="3704"/>
                </a:lnTo>
                <a:lnTo>
                  <a:pt x="2834" y="3724"/>
                </a:lnTo>
                <a:lnTo>
                  <a:pt x="2830" y="3746"/>
                </a:lnTo>
                <a:lnTo>
                  <a:pt x="2822" y="3766"/>
                </a:lnTo>
                <a:lnTo>
                  <a:pt x="2814" y="3786"/>
                </a:lnTo>
                <a:lnTo>
                  <a:pt x="2804" y="3802"/>
                </a:lnTo>
                <a:lnTo>
                  <a:pt x="2794" y="3814"/>
                </a:lnTo>
                <a:lnTo>
                  <a:pt x="2788" y="3816"/>
                </a:lnTo>
                <a:lnTo>
                  <a:pt x="2782" y="3818"/>
                </a:lnTo>
                <a:lnTo>
                  <a:pt x="2782" y="3818"/>
                </a:lnTo>
                <a:lnTo>
                  <a:pt x="2766" y="3820"/>
                </a:lnTo>
                <a:lnTo>
                  <a:pt x="2758" y="3822"/>
                </a:lnTo>
                <a:lnTo>
                  <a:pt x="2754" y="3826"/>
                </a:lnTo>
                <a:lnTo>
                  <a:pt x="2754" y="3826"/>
                </a:lnTo>
                <a:lnTo>
                  <a:pt x="2746" y="3836"/>
                </a:lnTo>
                <a:lnTo>
                  <a:pt x="2738" y="3846"/>
                </a:lnTo>
                <a:lnTo>
                  <a:pt x="2732" y="3860"/>
                </a:lnTo>
                <a:lnTo>
                  <a:pt x="2724" y="3870"/>
                </a:lnTo>
                <a:lnTo>
                  <a:pt x="2724" y="3870"/>
                </a:lnTo>
                <a:lnTo>
                  <a:pt x="2716" y="3878"/>
                </a:lnTo>
                <a:lnTo>
                  <a:pt x="2706" y="3886"/>
                </a:lnTo>
                <a:lnTo>
                  <a:pt x="2696" y="3894"/>
                </a:lnTo>
                <a:lnTo>
                  <a:pt x="2684" y="3898"/>
                </a:lnTo>
                <a:lnTo>
                  <a:pt x="2660" y="3904"/>
                </a:lnTo>
                <a:lnTo>
                  <a:pt x="2640" y="3906"/>
                </a:lnTo>
                <a:lnTo>
                  <a:pt x="2640" y="3906"/>
                </a:lnTo>
                <a:lnTo>
                  <a:pt x="2626" y="3906"/>
                </a:lnTo>
                <a:lnTo>
                  <a:pt x="2612" y="3902"/>
                </a:lnTo>
                <a:lnTo>
                  <a:pt x="2600" y="3896"/>
                </a:lnTo>
                <a:lnTo>
                  <a:pt x="2586" y="3890"/>
                </a:lnTo>
                <a:lnTo>
                  <a:pt x="2572" y="3882"/>
                </a:lnTo>
                <a:lnTo>
                  <a:pt x="2558" y="3872"/>
                </a:lnTo>
                <a:lnTo>
                  <a:pt x="2532" y="3850"/>
                </a:lnTo>
                <a:lnTo>
                  <a:pt x="2510" y="3826"/>
                </a:lnTo>
                <a:lnTo>
                  <a:pt x="2492" y="3800"/>
                </a:lnTo>
                <a:lnTo>
                  <a:pt x="2486" y="3788"/>
                </a:lnTo>
                <a:lnTo>
                  <a:pt x="2480" y="3776"/>
                </a:lnTo>
                <a:lnTo>
                  <a:pt x="2478" y="3766"/>
                </a:lnTo>
                <a:lnTo>
                  <a:pt x="2476" y="3756"/>
                </a:lnTo>
                <a:lnTo>
                  <a:pt x="2476" y="3710"/>
                </a:lnTo>
                <a:lnTo>
                  <a:pt x="2476" y="3710"/>
                </a:lnTo>
                <a:lnTo>
                  <a:pt x="2478" y="3702"/>
                </a:lnTo>
                <a:lnTo>
                  <a:pt x="2480" y="3694"/>
                </a:lnTo>
                <a:lnTo>
                  <a:pt x="2486" y="3676"/>
                </a:lnTo>
                <a:lnTo>
                  <a:pt x="2498" y="3660"/>
                </a:lnTo>
                <a:lnTo>
                  <a:pt x="2510" y="3644"/>
                </a:lnTo>
                <a:lnTo>
                  <a:pt x="2526" y="3628"/>
                </a:lnTo>
                <a:lnTo>
                  <a:pt x="2544" y="3616"/>
                </a:lnTo>
                <a:lnTo>
                  <a:pt x="2560" y="3608"/>
                </a:lnTo>
                <a:lnTo>
                  <a:pt x="2576" y="3602"/>
                </a:lnTo>
                <a:lnTo>
                  <a:pt x="2576" y="3602"/>
                </a:lnTo>
                <a:lnTo>
                  <a:pt x="2578" y="3600"/>
                </a:lnTo>
                <a:lnTo>
                  <a:pt x="2576" y="3596"/>
                </a:lnTo>
                <a:lnTo>
                  <a:pt x="2576" y="3596"/>
                </a:lnTo>
                <a:lnTo>
                  <a:pt x="2578" y="3590"/>
                </a:lnTo>
                <a:lnTo>
                  <a:pt x="2580" y="3584"/>
                </a:lnTo>
                <a:lnTo>
                  <a:pt x="2588" y="3570"/>
                </a:lnTo>
                <a:lnTo>
                  <a:pt x="2596" y="3558"/>
                </a:lnTo>
                <a:lnTo>
                  <a:pt x="2606" y="3552"/>
                </a:lnTo>
                <a:lnTo>
                  <a:pt x="2606" y="3552"/>
                </a:lnTo>
                <a:lnTo>
                  <a:pt x="2612" y="3548"/>
                </a:lnTo>
                <a:lnTo>
                  <a:pt x="2620" y="3546"/>
                </a:lnTo>
                <a:lnTo>
                  <a:pt x="2640" y="3544"/>
                </a:lnTo>
                <a:lnTo>
                  <a:pt x="2640" y="3544"/>
                </a:lnTo>
                <a:lnTo>
                  <a:pt x="2620" y="3528"/>
                </a:lnTo>
                <a:lnTo>
                  <a:pt x="2610" y="3518"/>
                </a:lnTo>
                <a:lnTo>
                  <a:pt x="2600" y="3508"/>
                </a:lnTo>
                <a:lnTo>
                  <a:pt x="2600" y="3508"/>
                </a:lnTo>
                <a:lnTo>
                  <a:pt x="2584" y="3474"/>
                </a:lnTo>
                <a:lnTo>
                  <a:pt x="2574" y="3454"/>
                </a:lnTo>
                <a:lnTo>
                  <a:pt x="2572" y="3446"/>
                </a:lnTo>
                <a:lnTo>
                  <a:pt x="2572" y="3440"/>
                </a:lnTo>
                <a:lnTo>
                  <a:pt x="2572" y="3390"/>
                </a:lnTo>
                <a:lnTo>
                  <a:pt x="2572" y="3390"/>
                </a:lnTo>
                <a:lnTo>
                  <a:pt x="2574" y="3378"/>
                </a:lnTo>
                <a:lnTo>
                  <a:pt x="2578" y="3364"/>
                </a:lnTo>
                <a:lnTo>
                  <a:pt x="2582" y="3356"/>
                </a:lnTo>
                <a:lnTo>
                  <a:pt x="2586" y="3350"/>
                </a:lnTo>
                <a:lnTo>
                  <a:pt x="2590" y="3346"/>
                </a:lnTo>
                <a:lnTo>
                  <a:pt x="2598" y="3342"/>
                </a:lnTo>
                <a:lnTo>
                  <a:pt x="2598" y="3342"/>
                </a:lnTo>
                <a:lnTo>
                  <a:pt x="2558" y="3288"/>
                </a:lnTo>
                <a:lnTo>
                  <a:pt x="2536" y="3262"/>
                </a:lnTo>
                <a:lnTo>
                  <a:pt x="2524" y="3250"/>
                </a:lnTo>
                <a:lnTo>
                  <a:pt x="2510" y="3240"/>
                </a:lnTo>
                <a:lnTo>
                  <a:pt x="2510" y="3240"/>
                </a:lnTo>
                <a:lnTo>
                  <a:pt x="2504" y="3236"/>
                </a:lnTo>
                <a:lnTo>
                  <a:pt x="2494" y="3234"/>
                </a:lnTo>
                <a:lnTo>
                  <a:pt x="2478" y="3230"/>
                </a:lnTo>
                <a:lnTo>
                  <a:pt x="2446" y="3228"/>
                </a:lnTo>
                <a:lnTo>
                  <a:pt x="2446" y="3228"/>
                </a:lnTo>
                <a:lnTo>
                  <a:pt x="2424" y="3226"/>
                </a:lnTo>
                <a:lnTo>
                  <a:pt x="2404" y="3220"/>
                </a:lnTo>
                <a:lnTo>
                  <a:pt x="2382" y="3216"/>
                </a:lnTo>
                <a:lnTo>
                  <a:pt x="2362" y="3214"/>
                </a:lnTo>
                <a:lnTo>
                  <a:pt x="2362" y="3214"/>
                </a:lnTo>
                <a:lnTo>
                  <a:pt x="2338" y="3212"/>
                </a:lnTo>
                <a:lnTo>
                  <a:pt x="2316" y="3214"/>
                </a:lnTo>
                <a:lnTo>
                  <a:pt x="2292" y="3214"/>
                </a:lnTo>
                <a:lnTo>
                  <a:pt x="2268" y="3214"/>
                </a:lnTo>
                <a:lnTo>
                  <a:pt x="2268" y="3214"/>
                </a:lnTo>
                <a:lnTo>
                  <a:pt x="2252" y="3212"/>
                </a:lnTo>
                <a:lnTo>
                  <a:pt x="2238" y="3208"/>
                </a:lnTo>
                <a:lnTo>
                  <a:pt x="2238" y="3208"/>
                </a:lnTo>
                <a:lnTo>
                  <a:pt x="2198" y="3200"/>
                </a:lnTo>
                <a:lnTo>
                  <a:pt x="2146" y="3188"/>
                </a:lnTo>
                <a:lnTo>
                  <a:pt x="2102" y="3178"/>
                </a:lnTo>
                <a:lnTo>
                  <a:pt x="2088" y="3176"/>
                </a:lnTo>
                <a:lnTo>
                  <a:pt x="2084" y="3176"/>
                </a:lnTo>
                <a:lnTo>
                  <a:pt x="2084" y="3178"/>
                </a:lnTo>
                <a:lnTo>
                  <a:pt x="2084" y="3178"/>
                </a:lnTo>
                <a:lnTo>
                  <a:pt x="2084" y="3184"/>
                </a:lnTo>
                <a:lnTo>
                  <a:pt x="2086" y="3192"/>
                </a:lnTo>
                <a:lnTo>
                  <a:pt x="2090" y="3200"/>
                </a:lnTo>
                <a:lnTo>
                  <a:pt x="2090" y="3206"/>
                </a:lnTo>
                <a:lnTo>
                  <a:pt x="2090" y="3206"/>
                </a:lnTo>
                <a:lnTo>
                  <a:pt x="2088" y="3220"/>
                </a:lnTo>
                <a:lnTo>
                  <a:pt x="2084" y="3236"/>
                </a:lnTo>
                <a:lnTo>
                  <a:pt x="2076" y="3250"/>
                </a:lnTo>
                <a:lnTo>
                  <a:pt x="2066" y="3264"/>
                </a:lnTo>
                <a:lnTo>
                  <a:pt x="2052" y="3278"/>
                </a:lnTo>
                <a:lnTo>
                  <a:pt x="2038" y="3290"/>
                </a:lnTo>
                <a:lnTo>
                  <a:pt x="2022" y="3298"/>
                </a:lnTo>
                <a:lnTo>
                  <a:pt x="2006" y="3306"/>
                </a:lnTo>
                <a:lnTo>
                  <a:pt x="2006" y="3306"/>
                </a:lnTo>
                <a:lnTo>
                  <a:pt x="1956" y="3318"/>
                </a:lnTo>
                <a:lnTo>
                  <a:pt x="1906" y="3330"/>
                </a:lnTo>
                <a:lnTo>
                  <a:pt x="1808" y="3348"/>
                </a:lnTo>
                <a:lnTo>
                  <a:pt x="1808" y="3348"/>
                </a:lnTo>
                <a:lnTo>
                  <a:pt x="1816" y="3352"/>
                </a:lnTo>
                <a:lnTo>
                  <a:pt x="1826" y="3354"/>
                </a:lnTo>
                <a:lnTo>
                  <a:pt x="1830" y="3356"/>
                </a:lnTo>
                <a:lnTo>
                  <a:pt x="1834" y="3360"/>
                </a:lnTo>
                <a:lnTo>
                  <a:pt x="1836" y="3364"/>
                </a:lnTo>
                <a:lnTo>
                  <a:pt x="1838" y="3370"/>
                </a:lnTo>
                <a:lnTo>
                  <a:pt x="1838" y="3370"/>
                </a:lnTo>
                <a:lnTo>
                  <a:pt x="1834" y="3380"/>
                </a:lnTo>
                <a:lnTo>
                  <a:pt x="1826" y="3400"/>
                </a:lnTo>
                <a:lnTo>
                  <a:pt x="1818" y="3418"/>
                </a:lnTo>
                <a:lnTo>
                  <a:pt x="1812" y="3424"/>
                </a:lnTo>
                <a:lnTo>
                  <a:pt x="1808" y="3428"/>
                </a:lnTo>
                <a:lnTo>
                  <a:pt x="1808" y="3428"/>
                </a:lnTo>
                <a:lnTo>
                  <a:pt x="1798" y="3432"/>
                </a:lnTo>
                <a:lnTo>
                  <a:pt x="1788" y="3434"/>
                </a:lnTo>
                <a:lnTo>
                  <a:pt x="1766" y="3438"/>
                </a:lnTo>
                <a:lnTo>
                  <a:pt x="1744" y="3440"/>
                </a:lnTo>
                <a:lnTo>
                  <a:pt x="1726" y="3442"/>
                </a:lnTo>
                <a:lnTo>
                  <a:pt x="1726" y="3442"/>
                </a:lnTo>
                <a:lnTo>
                  <a:pt x="1706" y="3446"/>
                </a:lnTo>
                <a:lnTo>
                  <a:pt x="1686" y="3454"/>
                </a:lnTo>
                <a:lnTo>
                  <a:pt x="1646" y="3466"/>
                </a:lnTo>
                <a:lnTo>
                  <a:pt x="1646" y="3466"/>
                </a:lnTo>
                <a:lnTo>
                  <a:pt x="1642" y="3484"/>
                </a:lnTo>
                <a:lnTo>
                  <a:pt x="1640" y="3500"/>
                </a:lnTo>
                <a:lnTo>
                  <a:pt x="1638" y="3518"/>
                </a:lnTo>
                <a:lnTo>
                  <a:pt x="1636" y="3534"/>
                </a:lnTo>
                <a:lnTo>
                  <a:pt x="1636" y="3534"/>
                </a:lnTo>
                <a:lnTo>
                  <a:pt x="1632" y="3544"/>
                </a:lnTo>
                <a:lnTo>
                  <a:pt x="1626" y="3552"/>
                </a:lnTo>
                <a:lnTo>
                  <a:pt x="1622" y="3562"/>
                </a:lnTo>
                <a:lnTo>
                  <a:pt x="1618" y="3574"/>
                </a:lnTo>
                <a:lnTo>
                  <a:pt x="1618" y="3574"/>
                </a:lnTo>
                <a:lnTo>
                  <a:pt x="1614" y="3612"/>
                </a:lnTo>
                <a:lnTo>
                  <a:pt x="1608" y="3644"/>
                </a:lnTo>
                <a:lnTo>
                  <a:pt x="1602" y="3658"/>
                </a:lnTo>
                <a:lnTo>
                  <a:pt x="1598" y="3670"/>
                </a:lnTo>
                <a:lnTo>
                  <a:pt x="1590" y="3680"/>
                </a:lnTo>
                <a:lnTo>
                  <a:pt x="1584" y="3690"/>
                </a:lnTo>
                <a:lnTo>
                  <a:pt x="1576" y="3698"/>
                </a:lnTo>
                <a:lnTo>
                  <a:pt x="1568" y="3706"/>
                </a:lnTo>
                <a:lnTo>
                  <a:pt x="1558" y="3712"/>
                </a:lnTo>
                <a:lnTo>
                  <a:pt x="1546" y="3716"/>
                </a:lnTo>
                <a:lnTo>
                  <a:pt x="1536" y="3720"/>
                </a:lnTo>
                <a:lnTo>
                  <a:pt x="1522" y="3722"/>
                </a:lnTo>
                <a:lnTo>
                  <a:pt x="1492" y="3724"/>
                </a:lnTo>
                <a:lnTo>
                  <a:pt x="1492" y="3724"/>
                </a:lnTo>
                <a:lnTo>
                  <a:pt x="1476" y="3724"/>
                </a:lnTo>
                <a:lnTo>
                  <a:pt x="1458" y="3722"/>
                </a:lnTo>
                <a:lnTo>
                  <a:pt x="1444" y="3718"/>
                </a:lnTo>
                <a:lnTo>
                  <a:pt x="1430" y="3714"/>
                </a:lnTo>
                <a:lnTo>
                  <a:pt x="1418" y="3710"/>
                </a:lnTo>
                <a:lnTo>
                  <a:pt x="1406" y="3704"/>
                </a:lnTo>
                <a:lnTo>
                  <a:pt x="1396" y="3696"/>
                </a:lnTo>
                <a:lnTo>
                  <a:pt x="1388" y="3688"/>
                </a:lnTo>
                <a:lnTo>
                  <a:pt x="1380" y="3678"/>
                </a:lnTo>
                <a:lnTo>
                  <a:pt x="1374" y="3668"/>
                </a:lnTo>
                <a:lnTo>
                  <a:pt x="1368" y="3656"/>
                </a:lnTo>
                <a:lnTo>
                  <a:pt x="1364" y="3642"/>
                </a:lnTo>
                <a:lnTo>
                  <a:pt x="1358" y="3614"/>
                </a:lnTo>
                <a:lnTo>
                  <a:pt x="1356" y="3582"/>
                </a:lnTo>
                <a:lnTo>
                  <a:pt x="1356" y="3582"/>
                </a:lnTo>
                <a:lnTo>
                  <a:pt x="1358" y="3568"/>
                </a:lnTo>
                <a:lnTo>
                  <a:pt x="1358" y="3548"/>
                </a:lnTo>
                <a:lnTo>
                  <a:pt x="1358" y="3548"/>
                </a:lnTo>
                <a:lnTo>
                  <a:pt x="1364" y="3534"/>
                </a:lnTo>
                <a:lnTo>
                  <a:pt x="1370" y="3518"/>
                </a:lnTo>
                <a:lnTo>
                  <a:pt x="1376" y="3502"/>
                </a:lnTo>
                <a:lnTo>
                  <a:pt x="1380" y="3486"/>
                </a:lnTo>
                <a:lnTo>
                  <a:pt x="1380" y="3486"/>
                </a:lnTo>
                <a:lnTo>
                  <a:pt x="1380" y="3476"/>
                </a:lnTo>
                <a:lnTo>
                  <a:pt x="1384" y="3466"/>
                </a:lnTo>
                <a:lnTo>
                  <a:pt x="1388" y="3454"/>
                </a:lnTo>
                <a:lnTo>
                  <a:pt x="1396" y="3444"/>
                </a:lnTo>
                <a:lnTo>
                  <a:pt x="1406" y="3432"/>
                </a:lnTo>
                <a:lnTo>
                  <a:pt x="1416" y="3422"/>
                </a:lnTo>
                <a:lnTo>
                  <a:pt x="1440" y="3404"/>
                </a:lnTo>
                <a:lnTo>
                  <a:pt x="1440" y="3404"/>
                </a:lnTo>
                <a:lnTo>
                  <a:pt x="1430" y="3392"/>
                </a:lnTo>
                <a:lnTo>
                  <a:pt x="1420" y="3378"/>
                </a:lnTo>
                <a:lnTo>
                  <a:pt x="1410" y="3366"/>
                </a:lnTo>
                <a:lnTo>
                  <a:pt x="1406" y="3362"/>
                </a:lnTo>
                <a:lnTo>
                  <a:pt x="1406" y="3356"/>
                </a:lnTo>
                <a:lnTo>
                  <a:pt x="1406" y="3356"/>
                </a:lnTo>
                <a:lnTo>
                  <a:pt x="1406" y="3350"/>
                </a:lnTo>
                <a:lnTo>
                  <a:pt x="1408" y="3342"/>
                </a:lnTo>
                <a:lnTo>
                  <a:pt x="1412" y="3336"/>
                </a:lnTo>
                <a:lnTo>
                  <a:pt x="1414" y="3334"/>
                </a:lnTo>
                <a:lnTo>
                  <a:pt x="1418" y="3332"/>
                </a:lnTo>
                <a:lnTo>
                  <a:pt x="1418" y="3332"/>
                </a:lnTo>
                <a:lnTo>
                  <a:pt x="1428" y="3336"/>
                </a:lnTo>
                <a:lnTo>
                  <a:pt x="1444" y="3342"/>
                </a:lnTo>
                <a:lnTo>
                  <a:pt x="1462" y="3352"/>
                </a:lnTo>
                <a:lnTo>
                  <a:pt x="1470" y="3358"/>
                </a:lnTo>
                <a:lnTo>
                  <a:pt x="1476" y="3364"/>
                </a:lnTo>
                <a:lnTo>
                  <a:pt x="1476" y="3364"/>
                </a:lnTo>
                <a:lnTo>
                  <a:pt x="1490" y="3378"/>
                </a:lnTo>
                <a:lnTo>
                  <a:pt x="1506" y="3388"/>
                </a:lnTo>
                <a:lnTo>
                  <a:pt x="1536" y="3406"/>
                </a:lnTo>
                <a:lnTo>
                  <a:pt x="1544" y="3406"/>
                </a:lnTo>
                <a:lnTo>
                  <a:pt x="1544" y="3382"/>
                </a:lnTo>
                <a:lnTo>
                  <a:pt x="1544" y="3382"/>
                </a:lnTo>
                <a:lnTo>
                  <a:pt x="1530" y="3364"/>
                </a:lnTo>
                <a:lnTo>
                  <a:pt x="1520" y="3344"/>
                </a:lnTo>
                <a:lnTo>
                  <a:pt x="1512" y="3326"/>
                </a:lnTo>
                <a:lnTo>
                  <a:pt x="1510" y="3308"/>
                </a:lnTo>
                <a:lnTo>
                  <a:pt x="1510" y="3308"/>
                </a:lnTo>
                <a:lnTo>
                  <a:pt x="1510" y="3300"/>
                </a:lnTo>
                <a:lnTo>
                  <a:pt x="1512" y="3290"/>
                </a:lnTo>
                <a:lnTo>
                  <a:pt x="1520" y="3270"/>
                </a:lnTo>
                <a:lnTo>
                  <a:pt x="1532" y="3250"/>
                </a:lnTo>
                <a:lnTo>
                  <a:pt x="1542" y="3236"/>
                </a:lnTo>
                <a:lnTo>
                  <a:pt x="1542" y="3236"/>
                </a:lnTo>
                <a:lnTo>
                  <a:pt x="1536" y="3232"/>
                </a:lnTo>
                <a:lnTo>
                  <a:pt x="1532" y="3228"/>
                </a:lnTo>
                <a:lnTo>
                  <a:pt x="1524" y="3228"/>
                </a:lnTo>
                <a:lnTo>
                  <a:pt x="1524" y="3228"/>
                </a:lnTo>
                <a:lnTo>
                  <a:pt x="1512" y="3230"/>
                </a:lnTo>
                <a:lnTo>
                  <a:pt x="1500" y="3232"/>
                </a:lnTo>
                <a:lnTo>
                  <a:pt x="1500" y="3232"/>
                </a:lnTo>
                <a:lnTo>
                  <a:pt x="1494" y="3232"/>
                </a:lnTo>
                <a:lnTo>
                  <a:pt x="1490" y="3230"/>
                </a:lnTo>
                <a:lnTo>
                  <a:pt x="1482" y="3226"/>
                </a:lnTo>
                <a:lnTo>
                  <a:pt x="1482" y="3226"/>
                </a:lnTo>
                <a:lnTo>
                  <a:pt x="1474" y="3086"/>
                </a:lnTo>
                <a:lnTo>
                  <a:pt x="1464" y="2946"/>
                </a:lnTo>
                <a:lnTo>
                  <a:pt x="1464" y="2946"/>
                </a:lnTo>
                <a:lnTo>
                  <a:pt x="1462" y="2942"/>
                </a:lnTo>
                <a:lnTo>
                  <a:pt x="1458" y="2938"/>
                </a:lnTo>
                <a:lnTo>
                  <a:pt x="1458" y="2938"/>
                </a:lnTo>
                <a:lnTo>
                  <a:pt x="1416" y="2934"/>
                </a:lnTo>
                <a:lnTo>
                  <a:pt x="1374" y="2931"/>
                </a:lnTo>
                <a:lnTo>
                  <a:pt x="1286" y="2915"/>
                </a:lnTo>
                <a:lnTo>
                  <a:pt x="1286" y="2915"/>
                </a:lnTo>
                <a:lnTo>
                  <a:pt x="1280" y="2934"/>
                </a:lnTo>
                <a:lnTo>
                  <a:pt x="1278" y="2956"/>
                </a:lnTo>
                <a:lnTo>
                  <a:pt x="1274" y="2978"/>
                </a:lnTo>
                <a:lnTo>
                  <a:pt x="1270" y="2990"/>
                </a:lnTo>
                <a:lnTo>
                  <a:pt x="1266" y="3000"/>
                </a:lnTo>
                <a:lnTo>
                  <a:pt x="1266" y="3000"/>
                </a:lnTo>
                <a:lnTo>
                  <a:pt x="1262" y="3010"/>
                </a:lnTo>
                <a:lnTo>
                  <a:pt x="1254" y="3018"/>
                </a:lnTo>
                <a:lnTo>
                  <a:pt x="1238" y="3036"/>
                </a:lnTo>
                <a:lnTo>
                  <a:pt x="1204" y="3070"/>
                </a:lnTo>
                <a:lnTo>
                  <a:pt x="1204" y="3070"/>
                </a:lnTo>
                <a:lnTo>
                  <a:pt x="1136" y="3106"/>
                </a:lnTo>
                <a:lnTo>
                  <a:pt x="1088" y="3128"/>
                </a:lnTo>
                <a:lnTo>
                  <a:pt x="1070" y="3136"/>
                </a:lnTo>
                <a:lnTo>
                  <a:pt x="1058" y="3138"/>
                </a:lnTo>
                <a:lnTo>
                  <a:pt x="1058" y="3138"/>
                </a:lnTo>
                <a:lnTo>
                  <a:pt x="1030" y="3130"/>
                </a:lnTo>
                <a:lnTo>
                  <a:pt x="1012" y="3126"/>
                </a:lnTo>
                <a:lnTo>
                  <a:pt x="1002" y="3124"/>
                </a:lnTo>
                <a:lnTo>
                  <a:pt x="1002" y="3124"/>
                </a:lnTo>
                <a:lnTo>
                  <a:pt x="996" y="3124"/>
                </a:lnTo>
                <a:lnTo>
                  <a:pt x="990" y="3126"/>
                </a:lnTo>
                <a:lnTo>
                  <a:pt x="988" y="3130"/>
                </a:lnTo>
                <a:lnTo>
                  <a:pt x="984" y="3134"/>
                </a:lnTo>
                <a:lnTo>
                  <a:pt x="980" y="3144"/>
                </a:lnTo>
                <a:lnTo>
                  <a:pt x="972" y="3156"/>
                </a:lnTo>
                <a:lnTo>
                  <a:pt x="972" y="3156"/>
                </a:lnTo>
                <a:lnTo>
                  <a:pt x="968" y="3154"/>
                </a:lnTo>
                <a:lnTo>
                  <a:pt x="964" y="3150"/>
                </a:lnTo>
                <a:lnTo>
                  <a:pt x="956" y="3140"/>
                </a:lnTo>
                <a:lnTo>
                  <a:pt x="950" y="3130"/>
                </a:lnTo>
                <a:lnTo>
                  <a:pt x="942" y="3118"/>
                </a:lnTo>
                <a:lnTo>
                  <a:pt x="942" y="3118"/>
                </a:lnTo>
                <a:lnTo>
                  <a:pt x="928" y="3106"/>
                </a:lnTo>
                <a:lnTo>
                  <a:pt x="914" y="3094"/>
                </a:lnTo>
                <a:lnTo>
                  <a:pt x="900" y="3082"/>
                </a:lnTo>
                <a:lnTo>
                  <a:pt x="894" y="3076"/>
                </a:lnTo>
                <a:lnTo>
                  <a:pt x="888" y="3068"/>
                </a:lnTo>
                <a:lnTo>
                  <a:pt x="888" y="3068"/>
                </a:lnTo>
                <a:lnTo>
                  <a:pt x="880" y="3054"/>
                </a:lnTo>
                <a:lnTo>
                  <a:pt x="872" y="3038"/>
                </a:lnTo>
                <a:lnTo>
                  <a:pt x="864" y="3020"/>
                </a:lnTo>
                <a:lnTo>
                  <a:pt x="856" y="3004"/>
                </a:lnTo>
                <a:lnTo>
                  <a:pt x="856" y="3004"/>
                </a:lnTo>
                <a:lnTo>
                  <a:pt x="846" y="2990"/>
                </a:lnTo>
                <a:lnTo>
                  <a:pt x="826" y="2964"/>
                </a:lnTo>
                <a:lnTo>
                  <a:pt x="804" y="2934"/>
                </a:lnTo>
                <a:lnTo>
                  <a:pt x="798" y="2923"/>
                </a:lnTo>
                <a:lnTo>
                  <a:pt x="796" y="2915"/>
                </a:lnTo>
                <a:lnTo>
                  <a:pt x="796" y="2915"/>
                </a:lnTo>
                <a:lnTo>
                  <a:pt x="804" y="2871"/>
                </a:lnTo>
                <a:lnTo>
                  <a:pt x="814" y="2803"/>
                </a:lnTo>
                <a:lnTo>
                  <a:pt x="814" y="2803"/>
                </a:lnTo>
                <a:lnTo>
                  <a:pt x="822" y="2719"/>
                </a:lnTo>
                <a:lnTo>
                  <a:pt x="820" y="2685"/>
                </a:lnTo>
                <a:lnTo>
                  <a:pt x="820" y="2685"/>
                </a:lnTo>
                <a:lnTo>
                  <a:pt x="806" y="2693"/>
                </a:lnTo>
                <a:lnTo>
                  <a:pt x="800" y="2699"/>
                </a:lnTo>
                <a:lnTo>
                  <a:pt x="796" y="2707"/>
                </a:lnTo>
                <a:lnTo>
                  <a:pt x="796" y="2707"/>
                </a:lnTo>
                <a:lnTo>
                  <a:pt x="788" y="2751"/>
                </a:lnTo>
                <a:lnTo>
                  <a:pt x="780" y="2799"/>
                </a:lnTo>
                <a:lnTo>
                  <a:pt x="768" y="2893"/>
                </a:lnTo>
                <a:lnTo>
                  <a:pt x="766" y="3218"/>
                </a:lnTo>
                <a:lnTo>
                  <a:pt x="766" y="3218"/>
                </a:lnTo>
                <a:lnTo>
                  <a:pt x="762" y="3252"/>
                </a:lnTo>
                <a:lnTo>
                  <a:pt x="756" y="3288"/>
                </a:lnTo>
                <a:lnTo>
                  <a:pt x="750" y="3324"/>
                </a:lnTo>
                <a:lnTo>
                  <a:pt x="746" y="3342"/>
                </a:lnTo>
                <a:lnTo>
                  <a:pt x="742" y="3360"/>
                </a:lnTo>
                <a:lnTo>
                  <a:pt x="742" y="3360"/>
                </a:lnTo>
                <a:lnTo>
                  <a:pt x="732" y="3380"/>
                </a:lnTo>
                <a:lnTo>
                  <a:pt x="714" y="3408"/>
                </a:lnTo>
                <a:lnTo>
                  <a:pt x="700" y="3438"/>
                </a:lnTo>
                <a:lnTo>
                  <a:pt x="694" y="3452"/>
                </a:lnTo>
                <a:lnTo>
                  <a:pt x="694" y="3464"/>
                </a:lnTo>
                <a:lnTo>
                  <a:pt x="694" y="3464"/>
                </a:lnTo>
                <a:lnTo>
                  <a:pt x="696" y="3470"/>
                </a:lnTo>
                <a:lnTo>
                  <a:pt x="702" y="3474"/>
                </a:lnTo>
                <a:lnTo>
                  <a:pt x="718" y="3486"/>
                </a:lnTo>
                <a:lnTo>
                  <a:pt x="718" y="3486"/>
                </a:lnTo>
                <a:lnTo>
                  <a:pt x="750" y="3506"/>
                </a:lnTo>
                <a:lnTo>
                  <a:pt x="786" y="3526"/>
                </a:lnTo>
                <a:lnTo>
                  <a:pt x="806" y="3536"/>
                </a:lnTo>
                <a:lnTo>
                  <a:pt x="824" y="3542"/>
                </a:lnTo>
                <a:lnTo>
                  <a:pt x="842" y="3548"/>
                </a:lnTo>
                <a:lnTo>
                  <a:pt x="858" y="3548"/>
                </a:lnTo>
                <a:lnTo>
                  <a:pt x="902" y="3548"/>
                </a:lnTo>
                <a:lnTo>
                  <a:pt x="902" y="3548"/>
                </a:lnTo>
                <a:lnTo>
                  <a:pt x="922" y="3562"/>
                </a:lnTo>
                <a:lnTo>
                  <a:pt x="938" y="3572"/>
                </a:lnTo>
                <a:lnTo>
                  <a:pt x="944" y="3580"/>
                </a:lnTo>
                <a:lnTo>
                  <a:pt x="948" y="3586"/>
                </a:lnTo>
                <a:lnTo>
                  <a:pt x="950" y="3594"/>
                </a:lnTo>
                <a:lnTo>
                  <a:pt x="950" y="3602"/>
                </a:lnTo>
                <a:lnTo>
                  <a:pt x="950" y="3602"/>
                </a:lnTo>
                <a:lnTo>
                  <a:pt x="950" y="3610"/>
                </a:lnTo>
                <a:lnTo>
                  <a:pt x="948" y="3618"/>
                </a:lnTo>
                <a:lnTo>
                  <a:pt x="944" y="3628"/>
                </a:lnTo>
                <a:lnTo>
                  <a:pt x="938" y="3636"/>
                </a:lnTo>
                <a:lnTo>
                  <a:pt x="938" y="3636"/>
                </a:lnTo>
                <a:lnTo>
                  <a:pt x="912" y="3644"/>
                </a:lnTo>
                <a:lnTo>
                  <a:pt x="856" y="3658"/>
                </a:lnTo>
                <a:lnTo>
                  <a:pt x="796" y="3670"/>
                </a:lnTo>
                <a:lnTo>
                  <a:pt x="770" y="3674"/>
                </a:lnTo>
                <a:lnTo>
                  <a:pt x="752" y="3676"/>
                </a:lnTo>
                <a:lnTo>
                  <a:pt x="540" y="3650"/>
                </a:lnTo>
                <a:lnTo>
                  <a:pt x="464" y="3650"/>
                </a:lnTo>
                <a:lnTo>
                  <a:pt x="464" y="3650"/>
                </a:lnTo>
                <a:lnTo>
                  <a:pt x="448" y="3646"/>
                </a:lnTo>
                <a:lnTo>
                  <a:pt x="430" y="3642"/>
                </a:lnTo>
                <a:lnTo>
                  <a:pt x="392" y="3634"/>
                </a:lnTo>
                <a:lnTo>
                  <a:pt x="374" y="3628"/>
                </a:lnTo>
                <a:lnTo>
                  <a:pt x="358" y="3620"/>
                </a:lnTo>
                <a:lnTo>
                  <a:pt x="352" y="3616"/>
                </a:lnTo>
                <a:lnTo>
                  <a:pt x="346" y="3610"/>
                </a:lnTo>
                <a:lnTo>
                  <a:pt x="342" y="3604"/>
                </a:lnTo>
                <a:lnTo>
                  <a:pt x="338" y="3598"/>
                </a:lnTo>
                <a:lnTo>
                  <a:pt x="338" y="3598"/>
                </a:lnTo>
                <a:lnTo>
                  <a:pt x="338" y="3592"/>
                </a:lnTo>
                <a:lnTo>
                  <a:pt x="338" y="3586"/>
                </a:lnTo>
                <a:lnTo>
                  <a:pt x="340" y="3576"/>
                </a:lnTo>
                <a:lnTo>
                  <a:pt x="340" y="3576"/>
                </a:lnTo>
                <a:lnTo>
                  <a:pt x="332" y="3512"/>
                </a:lnTo>
                <a:lnTo>
                  <a:pt x="332" y="3512"/>
                </a:lnTo>
                <a:lnTo>
                  <a:pt x="336" y="3484"/>
                </a:lnTo>
                <a:lnTo>
                  <a:pt x="346" y="3442"/>
                </a:lnTo>
                <a:lnTo>
                  <a:pt x="346" y="3442"/>
                </a:lnTo>
                <a:lnTo>
                  <a:pt x="296" y="3434"/>
                </a:lnTo>
                <a:lnTo>
                  <a:pt x="260" y="3430"/>
                </a:lnTo>
                <a:lnTo>
                  <a:pt x="260" y="3430"/>
                </a:lnTo>
                <a:lnTo>
                  <a:pt x="198" y="3438"/>
                </a:lnTo>
                <a:lnTo>
                  <a:pt x="134" y="3444"/>
                </a:lnTo>
                <a:lnTo>
                  <a:pt x="134" y="3444"/>
                </a:lnTo>
                <a:lnTo>
                  <a:pt x="122" y="3444"/>
                </a:lnTo>
                <a:lnTo>
                  <a:pt x="106" y="3440"/>
                </a:lnTo>
                <a:lnTo>
                  <a:pt x="68" y="3430"/>
                </a:lnTo>
                <a:lnTo>
                  <a:pt x="50" y="3424"/>
                </a:lnTo>
                <a:lnTo>
                  <a:pt x="34" y="3416"/>
                </a:lnTo>
                <a:lnTo>
                  <a:pt x="22" y="3408"/>
                </a:lnTo>
                <a:lnTo>
                  <a:pt x="18" y="3404"/>
                </a:lnTo>
                <a:lnTo>
                  <a:pt x="16" y="3400"/>
                </a:lnTo>
                <a:lnTo>
                  <a:pt x="16" y="3400"/>
                </a:lnTo>
                <a:lnTo>
                  <a:pt x="12" y="3386"/>
                </a:lnTo>
                <a:lnTo>
                  <a:pt x="12" y="3372"/>
                </a:lnTo>
                <a:lnTo>
                  <a:pt x="12" y="3356"/>
                </a:lnTo>
                <a:lnTo>
                  <a:pt x="10" y="3342"/>
                </a:lnTo>
                <a:lnTo>
                  <a:pt x="10" y="3342"/>
                </a:lnTo>
                <a:lnTo>
                  <a:pt x="2" y="3336"/>
                </a:lnTo>
                <a:lnTo>
                  <a:pt x="2" y="3334"/>
                </a:lnTo>
                <a:lnTo>
                  <a:pt x="0" y="3330"/>
                </a:lnTo>
                <a:lnTo>
                  <a:pt x="0" y="3330"/>
                </a:lnTo>
                <a:lnTo>
                  <a:pt x="10" y="3296"/>
                </a:lnTo>
                <a:lnTo>
                  <a:pt x="26" y="3248"/>
                </a:lnTo>
                <a:lnTo>
                  <a:pt x="26" y="3248"/>
                </a:lnTo>
                <a:lnTo>
                  <a:pt x="28" y="3244"/>
                </a:lnTo>
                <a:lnTo>
                  <a:pt x="32" y="3240"/>
                </a:lnTo>
                <a:lnTo>
                  <a:pt x="36" y="3238"/>
                </a:lnTo>
                <a:lnTo>
                  <a:pt x="40" y="3236"/>
                </a:lnTo>
                <a:lnTo>
                  <a:pt x="40" y="3236"/>
                </a:lnTo>
                <a:lnTo>
                  <a:pt x="60" y="3198"/>
                </a:lnTo>
                <a:lnTo>
                  <a:pt x="84" y="3158"/>
                </a:lnTo>
                <a:lnTo>
                  <a:pt x="94" y="3138"/>
                </a:lnTo>
                <a:lnTo>
                  <a:pt x="102" y="3116"/>
                </a:lnTo>
                <a:lnTo>
                  <a:pt x="106" y="3096"/>
                </a:lnTo>
                <a:lnTo>
                  <a:pt x="108" y="3078"/>
                </a:lnTo>
                <a:lnTo>
                  <a:pt x="108" y="3078"/>
                </a:lnTo>
                <a:lnTo>
                  <a:pt x="114" y="3024"/>
                </a:lnTo>
                <a:lnTo>
                  <a:pt x="114" y="3024"/>
                </a:lnTo>
                <a:lnTo>
                  <a:pt x="116" y="2996"/>
                </a:lnTo>
                <a:lnTo>
                  <a:pt x="120" y="2968"/>
                </a:lnTo>
                <a:lnTo>
                  <a:pt x="130" y="2909"/>
                </a:lnTo>
                <a:lnTo>
                  <a:pt x="154" y="2797"/>
                </a:lnTo>
                <a:lnTo>
                  <a:pt x="154" y="2797"/>
                </a:lnTo>
                <a:lnTo>
                  <a:pt x="160" y="2769"/>
                </a:lnTo>
                <a:lnTo>
                  <a:pt x="164" y="2741"/>
                </a:lnTo>
                <a:lnTo>
                  <a:pt x="164" y="2741"/>
                </a:lnTo>
                <a:lnTo>
                  <a:pt x="166" y="2733"/>
                </a:lnTo>
                <a:lnTo>
                  <a:pt x="166" y="2727"/>
                </a:lnTo>
                <a:lnTo>
                  <a:pt x="166" y="2727"/>
                </a:lnTo>
                <a:lnTo>
                  <a:pt x="170" y="2713"/>
                </a:lnTo>
                <a:lnTo>
                  <a:pt x="172" y="2705"/>
                </a:lnTo>
                <a:lnTo>
                  <a:pt x="176" y="2699"/>
                </a:lnTo>
                <a:lnTo>
                  <a:pt x="176" y="2699"/>
                </a:lnTo>
                <a:lnTo>
                  <a:pt x="180" y="2693"/>
                </a:lnTo>
                <a:lnTo>
                  <a:pt x="186" y="2687"/>
                </a:lnTo>
                <a:lnTo>
                  <a:pt x="190" y="2681"/>
                </a:lnTo>
                <a:lnTo>
                  <a:pt x="196" y="2675"/>
                </a:lnTo>
                <a:lnTo>
                  <a:pt x="196" y="2675"/>
                </a:lnTo>
                <a:lnTo>
                  <a:pt x="204" y="2661"/>
                </a:lnTo>
                <a:lnTo>
                  <a:pt x="210" y="2645"/>
                </a:lnTo>
                <a:lnTo>
                  <a:pt x="220" y="2617"/>
                </a:lnTo>
                <a:lnTo>
                  <a:pt x="220" y="2617"/>
                </a:lnTo>
                <a:lnTo>
                  <a:pt x="224" y="2605"/>
                </a:lnTo>
                <a:lnTo>
                  <a:pt x="232" y="2593"/>
                </a:lnTo>
                <a:lnTo>
                  <a:pt x="248" y="2567"/>
                </a:lnTo>
                <a:lnTo>
                  <a:pt x="256" y="2555"/>
                </a:lnTo>
                <a:lnTo>
                  <a:pt x="264" y="2541"/>
                </a:lnTo>
                <a:lnTo>
                  <a:pt x="268" y="2529"/>
                </a:lnTo>
                <a:lnTo>
                  <a:pt x="270" y="2517"/>
                </a:lnTo>
                <a:lnTo>
                  <a:pt x="270" y="2517"/>
                </a:lnTo>
                <a:lnTo>
                  <a:pt x="276" y="2483"/>
                </a:lnTo>
                <a:lnTo>
                  <a:pt x="280" y="2459"/>
                </a:lnTo>
                <a:lnTo>
                  <a:pt x="280" y="2459"/>
                </a:lnTo>
                <a:lnTo>
                  <a:pt x="272" y="2437"/>
                </a:lnTo>
                <a:lnTo>
                  <a:pt x="268" y="2425"/>
                </a:lnTo>
                <a:lnTo>
                  <a:pt x="266" y="2415"/>
                </a:lnTo>
                <a:lnTo>
                  <a:pt x="266" y="2415"/>
                </a:lnTo>
                <a:lnTo>
                  <a:pt x="266" y="2405"/>
                </a:lnTo>
                <a:lnTo>
                  <a:pt x="270" y="2395"/>
                </a:lnTo>
                <a:lnTo>
                  <a:pt x="274" y="2387"/>
                </a:lnTo>
                <a:lnTo>
                  <a:pt x="278" y="2381"/>
                </a:lnTo>
                <a:lnTo>
                  <a:pt x="286" y="2369"/>
                </a:lnTo>
                <a:lnTo>
                  <a:pt x="288" y="2363"/>
                </a:lnTo>
                <a:lnTo>
                  <a:pt x="290" y="2357"/>
                </a:lnTo>
                <a:lnTo>
                  <a:pt x="290" y="2357"/>
                </a:lnTo>
                <a:lnTo>
                  <a:pt x="276" y="2293"/>
                </a:lnTo>
                <a:lnTo>
                  <a:pt x="266" y="2239"/>
                </a:lnTo>
                <a:lnTo>
                  <a:pt x="256" y="2191"/>
                </a:lnTo>
                <a:lnTo>
                  <a:pt x="256" y="2191"/>
                </a:lnTo>
                <a:lnTo>
                  <a:pt x="254" y="2177"/>
                </a:lnTo>
                <a:lnTo>
                  <a:pt x="252" y="2161"/>
                </a:lnTo>
                <a:lnTo>
                  <a:pt x="252" y="2131"/>
                </a:lnTo>
                <a:lnTo>
                  <a:pt x="252" y="2131"/>
                </a:lnTo>
                <a:lnTo>
                  <a:pt x="248" y="2113"/>
                </a:lnTo>
                <a:lnTo>
                  <a:pt x="246" y="2099"/>
                </a:lnTo>
                <a:lnTo>
                  <a:pt x="246" y="2099"/>
                </a:lnTo>
                <a:lnTo>
                  <a:pt x="250" y="2069"/>
                </a:lnTo>
                <a:lnTo>
                  <a:pt x="254" y="2041"/>
                </a:lnTo>
                <a:lnTo>
                  <a:pt x="254" y="2041"/>
                </a:lnTo>
                <a:lnTo>
                  <a:pt x="248" y="2027"/>
                </a:lnTo>
                <a:lnTo>
                  <a:pt x="238" y="2005"/>
                </a:lnTo>
                <a:lnTo>
                  <a:pt x="228" y="1983"/>
                </a:lnTo>
                <a:lnTo>
                  <a:pt x="222" y="1967"/>
                </a:lnTo>
                <a:lnTo>
                  <a:pt x="222" y="1967"/>
                </a:lnTo>
                <a:lnTo>
                  <a:pt x="218" y="1955"/>
                </a:lnTo>
                <a:lnTo>
                  <a:pt x="216" y="1941"/>
                </a:lnTo>
                <a:lnTo>
                  <a:pt x="216" y="1929"/>
                </a:lnTo>
                <a:lnTo>
                  <a:pt x="212" y="1917"/>
                </a:lnTo>
                <a:lnTo>
                  <a:pt x="212" y="1917"/>
                </a:lnTo>
                <a:lnTo>
                  <a:pt x="210" y="1911"/>
                </a:lnTo>
                <a:lnTo>
                  <a:pt x="204" y="1909"/>
                </a:lnTo>
                <a:lnTo>
                  <a:pt x="200" y="1905"/>
                </a:lnTo>
                <a:lnTo>
                  <a:pt x="196" y="1899"/>
                </a:lnTo>
                <a:lnTo>
                  <a:pt x="196" y="1899"/>
                </a:lnTo>
                <a:lnTo>
                  <a:pt x="186" y="1887"/>
                </a:lnTo>
                <a:lnTo>
                  <a:pt x="180" y="1873"/>
                </a:lnTo>
                <a:lnTo>
                  <a:pt x="180" y="1873"/>
                </a:lnTo>
                <a:lnTo>
                  <a:pt x="164" y="1807"/>
                </a:lnTo>
                <a:lnTo>
                  <a:pt x="148" y="1735"/>
                </a:lnTo>
                <a:lnTo>
                  <a:pt x="132" y="1647"/>
                </a:lnTo>
                <a:lnTo>
                  <a:pt x="132" y="1647"/>
                </a:lnTo>
                <a:lnTo>
                  <a:pt x="134" y="1629"/>
                </a:lnTo>
                <a:lnTo>
                  <a:pt x="142" y="1605"/>
                </a:lnTo>
                <a:lnTo>
                  <a:pt x="150" y="1583"/>
                </a:lnTo>
                <a:lnTo>
                  <a:pt x="154" y="1575"/>
                </a:lnTo>
                <a:lnTo>
                  <a:pt x="158" y="1569"/>
                </a:lnTo>
                <a:lnTo>
                  <a:pt x="158" y="1569"/>
                </a:lnTo>
                <a:lnTo>
                  <a:pt x="164" y="1565"/>
                </a:lnTo>
                <a:lnTo>
                  <a:pt x="168" y="1561"/>
                </a:lnTo>
                <a:lnTo>
                  <a:pt x="180" y="1555"/>
                </a:lnTo>
                <a:lnTo>
                  <a:pt x="180" y="1555"/>
                </a:lnTo>
                <a:lnTo>
                  <a:pt x="192" y="1543"/>
                </a:lnTo>
                <a:lnTo>
                  <a:pt x="198" y="1535"/>
                </a:lnTo>
                <a:lnTo>
                  <a:pt x="200" y="1527"/>
                </a:lnTo>
                <a:lnTo>
                  <a:pt x="200" y="1519"/>
                </a:lnTo>
                <a:lnTo>
                  <a:pt x="200" y="1519"/>
                </a:lnTo>
                <a:lnTo>
                  <a:pt x="200" y="1497"/>
                </a:lnTo>
                <a:lnTo>
                  <a:pt x="198" y="1483"/>
                </a:lnTo>
                <a:lnTo>
                  <a:pt x="196" y="1469"/>
                </a:lnTo>
                <a:lnTo>
                  <a:pt x="196" y="1469"/>
                </a:lnTo>
                <a:lnTo>
                  <a:pt x="190" y="1461"/>
                </a:lnTo>
                <a:lnTo>
                  <a:pt x="184" y="1453"/>
                </a:lnTo>
                <a:lnTo>
                  <a:pt x="170" y="1439"/>
                </a:lnTo>
                <a:lnTo>
                  <a:pt x="156" y="1427"/>
                </a:lnTo>
                <a:lnTo>
                  <a:pt x="152" y="1421"/>
                </a:lnTo>
                <a:lnTo>
                  <a:pt x="152" y="1419"/>
                </a:lnTo>
                <a:lnTo>
                  <a:pt x="152" y="1419"/>
                </a:lnTo>
                <a:lnTo>
                  <a:pt x="152" y="1411"/>
                </a:lnTo>
                <a:lnTo>
                  <a:pt x="156" y="1401"/>
                </a:lnTo>
                <a:lnTo>
                  <a:pt x="168" y="1375"/>
                </a:lnTo>
                <a:lnTo>
                  <a:pt x="184" y="1343"/>
                </a:lnTo>
                <a:lnTo>
                  <a:pt x="204" y="1311"/>
                </a:lnTo>
                <a:lnTo>
                  <a:pt x="240" y="1251"/>
                </a:lnTo>
                <a:lnTo>
                  <a:pt x="258" y="1225"/>
                </a:lnTo>
                <a:lnTo>
                  <a:pt x="258" y="1225"/>
                </a:lnTo>
                <a:lnTo>
                  <a:pt x="280" y="1181"/>
                </a:lnTo>
                <a:lnTo>
                  <a:pt x="300" y="1137"/>
                </a:lnTo>
                <a:lnTo>
                  <a:pt x="336" y="1051"/>
                </a:lnTo>
                <a:lnTo>
                  <a:pt x="336" y="1051"/>
                </a:lnTo>
                <a:lnTo>
                  <a:pt x="352" y="1001"/>
                </a:lnTo>
                <a:lnTo>
                  <a:pt x="368" y="951"/>
                </a:lnTo>
                <a:lnTo>
                  <a:pt x="368" y="951"/>
                </a:lnTo>
                <a:lnTo>
                  <a:pt x="384" y="902"/>
                </a:lnTo>
                <a:lnTo>
                  <a:pt x="404" y="854"/>
                </a:lnTo>
                <a:lnTo>
                  <a:pt x="404" y="854"/>
                </a:lnTo>
                <a:lnTo>
                  <a:pt x="412" y="832"/>
                </a:lnTo>
                <a:lnTo>
                  <a:pt x="422" y="812"/>
                </a:lnTo>
                <a:lnTo>
                  <a:pt x="432" y="790"/>
                </a:lnTo>
                <a:lnTo>
                  <a:pt x="440" y="770"/>
                </a:lnTo>
                <a:lnTo>
                  <a:pt x="440" y="770"/>
                </a:lnTo>
                <a:lnTo>
                  <a:pt x="454" y="738"/>
                </a:lnTo>
                <a:lnTo>
                  <a:pt x="472" y="704"/>
                </a:lnTo>
                <a:lnTo>
                  <a:pt x="494" y="672"/>
                </a:lnTo>
                <a:lnTo>
                  <a:pt x="518" y="640"/>
                </a:lnTo>
                <a:lnTo>
                  <a:pt x="544" y="608"/>
                </a:lnTo>
                <a:lnTo>
                  <a:pt x="572" y="574"/>
                </a:lnTo>
                <a:lnTo>
                  <a:pt x="604" y="542"/>
                </a:lnTo>
                <a:lnTo>
                  <a:pt x="638" y="510"/>
                </a:lnTo>
                <a:lnTo>
                  <a:pt x="638" y="510"/>
                </a:lnTo>
                <a:lnTo>
                  <a:pt x="650" y="498"/>
                </a:lnTo>
                <a:lnTo>
                  <a:pt x="660" y="482"/>
                </a:lnTo>
                <a:lnTo>
                  <a:pt x="674" y="468"/>
                </a:lnTo>
                <a:lnTo>
                  <a:pt x="682" y="462"/>
                </a:lnTo>
                <a:lnTo>
                  <a:pt x="690" y="458"/>
                </a:lnTo>
                <a:lnTo>
                  <a:pt x="690" y="458"/>
                </a:lnTo>
                <a:lnTo>
                  <a:pt x="700" y="454"/>
                </a:lnTo>
                <a:lnTo>
                  <a:pt x="710" y="452"/>
                </a:lnTo>
                <a:lnTo>
                  <a:pt x="732" y="452"/>
                </a:lnTo>
                <a:lnTo>
                  <a:pt x="754" y="450"/>
                </a:lnTo>
                <a:lnTo>
                  <a:pt x="776" y="448"/>
                </a:lnTo>
                <a:lnTo>
                  <a:pt x="776" y="448"/>
                </a:lnTo>
                <a:lnTo>
                  <a:pt x="780" y="446"/>
                </a:lnTo>
                <a:lnTo>
                  <a:pt x="784" y="442"/>
                </a:lnTo>
                <a:lnTo>
                  <a:pt x="788" y="438"/>
                </a:lnTo>
                <a:lnTo>
                  <a:pt x="790" y="432"/>
                </a:lnTo>
                <a:lnTo>
                  <a:pt x="790" y="432"/>
                </a:lnTo>
                <a:lnTo>
                  <a:pt x="788" y="410"/>
                </a:lnTo>
                <a:lnTo>
                  <a:pt x="788" y="410"/>
                </a:lnTo>
                <a:lnTo>
                  <a:pt x="790" y="406"/>
                </a:lnTo>
                <a:lnTo>
                  <a:pt x="792" y="402"/>
                </a:lnTo>
                <a:lnTo>
                  <a:pt x="800" y="394"/>
                </a:lnTo>
                <a:lnTo>
                  <a:pt x="800" y="330"/>
                </a:lnTo>
                <a:lnTo>
                  <a:pt x="800" y="330"/>
                </a:lnTo>
                <a:lnTo>
                  <a:pt x="800" y="324"/>
                </a:lnTo>
                <a:lnTo>
                  <a:pt x="800" y="316"/>
                </a:lnTo>
                <a:lnTo>
                  <a:pt x="806" y="302"/>
                </a:lnTo>
                <a:lnTo>
                  <a:pt x="812" y="286"/>
                </a:lnTo>
                <a:lnTo>
                  <a:pt x="814" y="278"/>
                </a:lnTo>
                <a:lnTo>
                  <a:pt x="814" y="270"/>
                </a:lnTo>
                <a:lnTo>
                  <a:pt x="814" y="270"/>
                </a:lnTo>
                <a:lnTo>
                  <a:pt x="816" y="264"/>
                </a:lnTo>
                <a:lnTo>
                  <a:pt x="820" y="256"/>
                </a:lnTo>
                <a:lnTo>
                  <a:pt x="824" y="248"/>
                </a:lnTo>
                <a:lnTo>
                  <a:pt x="826" y="240"/>
                </a:lnTo>
                <a:lnTo>
                  <a:pt x="826" y="240"/>
                </a:lnTo>
                <a:lnTo>
                  <a:pt x="838" y="204"/>
                </a:lnTo>
                <a:lnTo>
                  <a:pt x="844" y="184"/>
                </a:lnTo>
                <a:lnTo>
                  <a:pt x="852" y="164"/>
                </a:lnTo>
                <a:lnTo>
                  <a:pt x="860" y="146"/>
                </a:lnTo>
                <a:lnTo>
                  <a:pt x="870" y="130"/>
                </a:lnTo>
                <a:lnTo>
                  <a:pt x="884" y="118"/>
                </a:lnTo>
                <a:lnTo>
                  <a:pt x="898" y="108"/>
                </a:lnTo>
                <a:lnTo>
                  <a:pt x="898" y="108"/>
                </a:lnTo>
                <a:lnTo>
                  <a:pt x="900" y="104"/>
                </a:lnTo>
                <a:lnTo>
                  <a:pt x="902" y="100"/>
                </a:lnTo>
                <a:lnTo>
                  <a:pt x="904" y="98"/>
                </a:lnTo>
                <a:lnTo>
                  <a:pt x="908" y="94"/>
                </a:lnTo>
                <a:lnTo>
                  <a:pt x="908" y="94"/>
                </a:lnTo>
                <a:lnTo>
                  <a:pt x="912" y="92"/>
                </a:lnTo>
                <a:lnTo>
                  <a:pt x="918" y="90"/>
                </a:lnTo>
                <a:lnTo>
                  <a:pt x="926" y="88"/>
                </a:lnTo>
                <a:lnTo>
                  <a:pt x="932" y="86"/>
                </a:lnTo>
                <a:lnTo>
                  <a:pt x="932" y="86"/>
                </a:lnTo>
                <a:lnTo>
                  <a:pt x="946" y="68"/>
                </a:lnTo>
                <a:lnTo>
                  <a:pt x="960" y="52"/>
                </a:lnTo>
                <a:lnTo>
                  <a:pt x="960" y="52"/>
                </a:lnTo>
                <a:lnTo>
                  <a:pt x="964" y="48"/>
                </a:lnTo>
                <a:lnTo>
                  <a:pt x="968" y="48"/>
                </a:lnTo>
                <a:lnTo>
                  <a:pt x="980" y="46"/>
                </a:lnTo>
                <a:lnTo>
                  <a:pt x="980" y="46"/>
                </a:lnTo>
                <a:lnTo>
                  <a:pt x="982" y="46"/>
                </a:lnTo>
                <a:lnTo>
                  <a:pt x="986" y="42"/>
                </a:lnTo>
                <a:lnTo>
                  <a:pt x="988" y="40"/>
                </a:lnTo>
                <a:lnTo>
                  <a:pt x="992" y="36"/>
                </a:lnTo>
                <a:lnTo>
                  <a:pt x="992" y="36"/>
                </a:lnTo>
                <a:lnTo>
                  <a:pt x="1002" y="32"/>
                </a:lnTo>
                <a:lnTo>
                  <a:pt x="1014" y="28"/>
                </a:lnTo>
                <a:lnTo>
                  <a:pt x="1038" y="20"/>
                </a:lnTo>
                <a:lnTo>
                  <a:pt x="1038" y="20"/>
                </a:lnTo>
                <a:lnTo>
                  <a:pt x="1044" y="18"/>
                </a:lnTo>
                <a:lnTo>
                  <a:pt x="1052" y="16"/>
                </a:lnTo>
                <a:lnTo>
                  <a:pt x="1066" y="16"/>
                </a:lnTo>
                <a:lnTo>
                  <a:pt x="1074" y="16"/>
                </a:lnTo>
                <a:lnTo>
                  <a:pt x="1080" y="12"/>
                </a:lnTo>
                <a:lnTo>
                  <a:pt x="1088" y="8"/>
                </a:lnTo>
                <a:lnTo>
                  <a:pt x="1094" y="0"/>
                </a:lnTo>
                <a:lnTo>
                  <a:pt x="1094" y="0"/>
                </a:lnTo>
                <a:lnTo>
                  <a:pt x="1120" y="2"/>
                </a:lnTo>
                <a:lnTo>
                  <a:pt x="1148" y="4"/>
                </a:lnTo>
                <a:lnTo>
                  <a:pt x="1148" y="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62">
            <a:extLst>
              <a:ext uri="{FF2B5EF4-FFF2-40B4-BE49-F238E27FC236}">
                <a16:creationId xmlns:a16="http://schemas.microsoft.com/office/drawing/2014/main" id="{BF9F5796-FB3F-4E61-8282-6277D61B84FF}"/>
              </a:ext>
            </a:extLst>
          </p:cNvPr>
          <p:cNvSpPr>
            <a:spLocks noEditPoints="1"/>
          </p:cNvSpPr>
          <p:nvPr/>
        </p:nvSpPr>
        <p:spPr bwMode="auto">
          <a:xfrm>
            <a:off x="8086081" y="823697"/>
            <a:ext cx="1232404" cy="1659456"/>
          </a:xfrm>
          <a:custGeom>
            <a:avLst/>
            <a:gdLst>
              <a:gd name="T0" fmla="*/ 303 w 1264"/>
              <a:gd name="T1" fmla="*/ 1574 h 1703"/>
              <a:gd name="T2" fmla="*/ 366 w 1264"/>
              <a:gd name="T3" fmla="*/ 1568 h 1703"/>
              <a:gd name="T4" fmla="*/ 403 w 1264"/>
              <a:gd name="T5" fmla="*/ 1694 h 1703"/>
              <a:gd name="T6" fmla="*/ 469 w 1264"/>
              <a:gd name="T7" fmla="*/ 1671 h 1703"/>
              <a:gd name="T8" fmla="*/ 519 w 1264"/>
              <a:gd name="T9" fmla="*/ 1685 h 1703"/>
              <a:gd name="T10" fmla="*/ 591 w 1264"/>
              <a:gd name="T11" fmla="*/ 1635 h 1703"/>
              <a:gd name="T12" fmla="*/ 631 w 1264"/>
              <a:gd name="T13" fmla="*/ 1644 h 1703"/>
              <a:gd name="T14" fmla="*/ 618 w 1264"/>
              <a:gd name="T15" fmla="*/ 1546 h 1703"/>
              <a:gd name="T16" fmla="*/ 613 w 1264"/>
              <a:gd name="T17" fmla="*/ 1434 h 1703"/>
              <a:gd name="T18" fmla="*/ 696 w 1264"/>
              <a:gd name="T19" fmla="*/ 1284 h 1703"/>
              <a:gd name="T20" fmla="*/ 654 w 1264"/>
              <a:gd name="T21" fmla="*/ 1137 h 1703"/>
              <a:gd name="T22" fmla="*/ 696 w 1264"/>
              <a:gd name="T23" fmla="*/ 965 h 1703"/>
              <a:gd name="T24" fmla="*/ 699 w 1264"/>
              <a:gd name="T25" fmla="*/ 818 h 1703"/>
              <a:gd name="T26" fmla="*/ 725 w 1264"/>
              <a:gd name="T27" fmla="*/ 969 h 1703"/>
              <a:gd name="T28" fmla="*/ 716 w 1264"/>
              <a:gd name="T29" fmla="*/ 1157 h 1703"/>
              <a:gd name="T30" fmla="*/ 743 w 1264"/>
              <a:gd name="T31" fmla="*/ 1193 h 1703"/>
              <a:gd name="T32" fmla="*/ 801 w 1264"/>
              <a:gd name="T33" fmla="*/ 1466 h 1703"/>
              <a:gd name="T34" fmla="*/ 789 w 1264"/>
              <a:gd name="T35" fmla="*/ 1533 h 1703"/>
              <a:gd name="T36" fmla="*/ 778 w 1264"/>
              <a:gd name="T37" fmla="*/ 1620 h 1703"/>
              <a:gd name="T38" fmla="*/ 865 w 1264"/>
              <a:gd name="T39" fmla="*/ 1659 h 1703"/>
              <a:gd name="T40" fmla="*/ 900 w 1264"/>
              <a:gd name="T41" fmla="*/ 1424 h 1703"/>
              <a:gd name="T42" fmla="*/ 962 w 1264"/>
              <a:gd name="T43" fmla="*/ 1220 h 1703"/>
              <a:gd name="T44" fmla="*/ 976 w 1264"/>
              <a:gd name="T45" fmla="*/ 1148 h 1703"/>
              <a:gd name="T46" fmla="*/ 971 w 1264"/>
              <a:gd name="T47" fmla="*/ 809 h 1703"/>
              <a:gd name="T48" fmla="*/ 1027 w 1264"/>
              <a:gd name="T49" fmla="*/ 1182 h 1703"/>
              <a:gd name="T50" fmla="*/ 1119 w 1264"/>
              <a:gd name="T51" fmla="*/ 1193 h 1703"/>
              <a:gd name="T52" fmla="*/ 1178 w 1264"/>
              <a:gd name="T53" fmla="*/ 1072 h 1703"/>
              <a:gd name="T54" fmla="*/ 1264 w 1264"/>
              <a:gd name="T55" fmla="*/ 862 h 1703"/>
              <a:gd name="T56" fmla="*/ 1146 w 1264"/>
              <a:gd name="T57" fmla="*/ 845 h 1703"/>
              <a:gd name="T58" fmla="*/ 935 w 1264"/>
              <a:gd name="T59" fmla="*/ 675 h 1703"/>
              <a:gd name="T60" fmla="*/ 939 w 1264"/>
              <a:gd name="T61" fmla="*/ 592 h 1703"/>
              <a:gd name="T62" fmla="*/ 891 w 1264"/>
              <a:gd name="T63" fmla="*/ 448 h 1703"/>
              <a:gd name="T64" fmla="*/ 761 w 1264"/>
              <a:gd name="T65" fmla="*/ 505 h 1703"/>
              <a:gd name="T66" fmla="*/ 774 w 1264"/>
              <a:gd name="T67" fmla="*/ 657 h 1703"/>
              <a:gd name="T68" fmla="*/ 663 w 1264"/>
              <a:gd name="T69" fmla="*/ 733 h 1703"/>
              <a:gd name="T70" fmla="*/ 685 w 1264"/>
              <a:gd name="T71" fmla="*/ 389 h 1703"/>
              <a:gd name="T72" fmla="*/ 635 w 1264"/>
              <a:gd name="T73" fmla="*/ 256 h 1703"/>
              <a:gd name="T74" fmla="*/ 607 w 1264"/>
              <a:gd name="T75" fmla="*/ 90 h 1703"/>
              <a:gd name="T76" fmla="*/ 551 w 1264"/>
              <a:gd name="T77" fmla="*/ 9 h 1703"/>
              <a:gd name="T78" fmla="*/ 448 w 1264"/>
              <a:gd name="T79" fmla="*/ 13 h 1703"/>
              <a:gd name="T80" fmla="*/ 394 w 1264"/>
              <a:gd name="T81" fmla="*/ 197 h 1703"/>
              <a:gd name="T82" fmla="*/ 290 w 1264"/>
              <a:gd name="T83" fmla="*/ 260 h 1703"/>
              <a:gd name="T84" fmla="*/ 257 w 1264"/>
              <a:gd name="T85" fmla="*/ 418 h 1703"/>
              <a:gd name="T86" fmla="*/ 291 w 1264"/>
              <a:gd name="T87" fmla="*/ 581 h 1703"/>
              <a:gd name="T88" fmla="*/ 273 w 1264"/>
              <a:gd name="T89" fmla="*/ 661 h 1703"/>
              <a:gd name="T90" fmla="*/ 157 w 1264"/>
              <a:gd name="T91" fmla="*/ 905 h 1703"/>
              <a:gd name="T92" fmla="*/ 166 w 1264"/>
              <a:gd name="T93" fmla="*/ 1081 h 1703"/>
              <a:gd name="T94" fmla="*/ 95 w 1264"/>
              <a:gd name="T95" fmla="*/ 1405 h 1703"/>
              <a:gd name="T96" fmla="*/ 42 w 1264"/>
              <a:gd name="T97" fmla="*/ 1551 h 1703"/>
              <a:gd name="T98" fmla="*/ 2 w 1264"/>
              <a:gd name="T99" fmla="*/ 1656 h 1703"/>
              <a:gd name="T100" fmla="*/ 44 w 1264"/>
              <a:gd name="T101" fmla="*/ 1684 h 1703"/>
              <a:gd name="T102" fmla="*/ 105 w 1264"/>
              <a:gd name="T103" fmla="*/ 1703 h 1703"/>
              <a:gd name="T104" fmla="*/ 143 w 1264"/>
              <a:gd name="T105" fmla="*/ 1576 h 1703"/>
              <a:gd name="T106" fmla="*/ 77 w 1264"/>
              <a:gd name="T107" fmla="*/ 1568 h 1703"/>
              <a:gd name="T108" fmla="*/ 167 w 1264"/>
              <a:gd name="T109" fmla="*/ 1665 h 1703"/>
              <a:gd name="T110" fmla="*/ 233 w 1264"/>
              <a:gd name="T111" fmla="*/ 1637 h 1703"/>
              <a:gd name="T112" fmla="*/ 282 w 1264"/>
              <a:gd name="T113" fmla="*/ 1635 h 1703"/>
              <a:gd name="T114" fmla="*/ 537 w 1264"/>
              <a:gd name="T115" fmla="*/ 1515 h 1703"/>
              <a:gd name="T116" fmla="*/ 562 w 1264"/>
              <a:gd name="T117" fmla="*/ 1473 h 1703"/>
              <a:gd name="T118" fmla="*/ 555 w 1264"/>
              <a:gd name="T119" fmla="*/ 1475 h 17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64" h="1703">
                <a:moveTo>
                  <a:pt x="282" y="1635"/>
                </a:moveTo>
                <a:lnTo>
                  <a:pt x="282" y="1635"/>
                </a:lnTo>
                <a:lnTo>
                  <a:pt x="286" y="1608"/>
                </a:lnTo>
                <a:lnTo>
                  <a:pt x="288" y="1587"/>
                </a:lnTo>
                <a:lnTo>
                  <a:pt x="288" y="1580"/>
                </a:lnTo>
                <a:lnTo>
                  <a:pt x="288" y="1574"/>
                </a:lnTo>
                <a:lnTo>
                  <a:pt x="288" y="1574"/>
                </a:lnTo>
                <a:lnTo>
                  <a:pt x="287" y="1574"/>
                </a:lnTo>
                <a:lnTo>
                  <a:pt x="287" y="1573"/>
                </a:lnTo>
                <a:lnTo>
                  <a:pt x="287" y="1573"/>
                </a:lnTo>
                <a:lnTo>
                  <a:pt x="288" y="1573"/>
                </a:lnTo>
                <a:lnTo>
                  <a:pt x="288" y="1574"/>
                </a:lnTo>
                <a:lnTo>
                  <a:pt x="288" y="1574"/>
                </a:lnTo>
                <a:lnTo>
                  <a:pt x="303" y="1574"/>
                </a:lnTo>
                <a:lnTo>
                  <a:pt x="314" y="1573"/>
                </a:lnTo>
                <a:lnTo>
                  <a:pt x="314" y="1573"/>
                </a:lnTo>
                <a:lnTo>
                  <a:pt x="318" y="1562"/>
                </a:lnTo>
                <a:lnTo>
                  <a:pt x="323" y="1555"/>
                </a:lnTo>
                <a:lnTo>
                  <a:pt x="323" y="1555"/>
                </a:lnTo>
                <a:lnTo>
                  <a:pt x="323" y="1556"/>
                </a:lnTo>
                <a:lnTo>
                  <a:pt x="324" y="1557"/>
                </a:lnTo>
                <a:lnTo>
                  <a:pt x="328" y="1558"/>
                </a:lnTo>
                <a:lnTo>
                  <a:pt x="341" y="1562"/>
                </a:lnTo>
                <a:lnTo>
                  <a:pt x="355" y="1564"/>
                </a:lnTo>
                <a:lnTo>
                  <a:pt x="363" y="1564"/>
                </a:lnTo>
                <a:lnTo>
                  <a:pt x="363" y="1564"/>
                </a:lnTo>
                <a:lnTo>
                  <a:pt x="364" y="1565"/>
                </a:lnTo>
                <a:lnTo>
                  <a:pt x="366" y="1568"/>
                </a:lnTo>
                <a:lnTo>
                  <a:pt x="370" y="1580"/>
                </a:lnTo>
                <a:lnTo>
                  <a:pt x="372" y="1595"/>
                </a:lnTo>
                <a:lnTo>
                  <a:pt x="390" y="1600"/>
                </a:lnTo>
                <a:lnTo>
                  <a:pt x="390" y="1600"/>
                </a:lnTo>
                <a:lnTo>
                  <a:pt x="389" y="1614"/>
                </a:lnTo>
                <a:lnTo>
                  <a:pt x="386" y="1629"/>
                </a:lnTo>
                <a:lnTo>
                  <a:pt x="386" y="1644"/>
                </a:lnTo>
                <a:lnTo>
                  <a:pt x="388" y="1662"/>
                </a:lnTo>
                <a:lnTo>
                  <a:pt x="389" y="1670"/>
                </a:lnTo>
                <a:lnTo>
                  <a:pt x="390" y="1677"/>
                </a:lnTo>
                <a:lnTo>
                  <a:pt x="392" y="1684"/>
                </a:lnTo>
                <a:lnTo>
                  <a:pt x="395" y="1688"/>
                </a:lnTo>
                <a:lnTo>
                  <a:pt x="399" y="1691"/>
                </a:lnTo>
                <a:lnTo>
                  <a:pt x="403" y="1694"/>
                </a:lnTo>
                <a:lnTo>
                  <a:pt x="403" y="1694"/>
                </a:lnTo>
                <a:lnTo>
                  <a:pt x="409" y="1694"/>
                </a:lnTo>
                <a:lnTo>
                  <a:pt x="413" y="1692"/>
                </a:lnTo>
                <a:lnTo>
                  <a:pt x="419" y="1690"/>
                </a:lnTo>
                <a:lnTo>
                  <a:pt x="424" y="1687"/>
                </a:lnTo>
                <a:lnTo>
                  <a:pt x="434" y="1679"/>
                </a:lnTo>
                <a:lnTo>
                  <a:pt x="445" y="1668"/>
                </a:lnTo>
                <a:lnTo>
                  <a:pt x="453" y="1658"/>
                </a:lnTo>
                <a:lnTo>
                  <a:pt x="460" y="1649"/>
                </a:lnTo>
                <a:lnTo>
                  <a:pt x="466" y="1640"/>
                </a:lnTo>
                <a:lnTo>
                  <a:pt x="466" y="1640"/>
                </a:lnTo>
                <a:lnTo>
                  <a:pt x="466" y="1650"/>
                </a:lnTo>
                <a:lnTo>
                  <a:pt x="467" y="1660"/>
                </a:lnTo>
                <a:lnTo>
                  <a:pt x="469" y="1671"/>
                </a:lnTo>
                <a:lnTo>
                  <a:pt x="471" y="1684"/>
                </a:lnTo>
                <a:lnTo>
                  <a:pt x="475" y="1694"/>
                </a:lnTo>
                <a:lnTo>
                  <a:pt x="478" y="1697"/>
                </a:lnTo>
                <a:lnTo>
                  <a:pt x="480" y="1700"/>
                </a:lnTo>
                <a:lnTo>
                  <a:pt x="484" y="1703"/>
                </a:lnTo>
                <a:lnTo>
                  <a:pt x="488" y="1703"/>
                </a:lnTo>
                <a:lnTo>
                  <a:pt x="488" y="1703"/>
                </a:lnTo>
                <a:lnTo>
                  <a:pt x="496" y="1701"/>
                </a:lnTo>
                <a:lnTo>
                  <a:pt x="503" y="1699"/>
                </a:lnTo>
                <a:lnTo>
                  <a:pt x="508" y="1696"/>
                </a:lnTo>
                <a:lnTo>
                  <a:pt x="513" y="1694"/>
                </a:lnTo>
                <a:lnTo>
                  <a:pt x="517" y="1687"/>
                </a:lnTo>
                <a:lnTo>
                  <a:pt x="519" y="1685"/>
                </a:lnTo>
                <a:lnTo>
                  <a:pt x="519" y="1685"/>
                </a:lnTo>
                <a:lnTo>
                  <a:pt x="540" y="1662"/>
                </a:lnTo>
                <a:lnTo>
                  <a:pt x="553" y="1649"/>
                </a:lnTo>
                <a:lnTo>
                  <a:pt x="557" y="1644"/>
                </a:lnTo>
                <a:lnTo>
                  <a:pt x="559" y="1644"/>
                </a:lnTo>
                <a:lnTo>
                  <a:pt x="560" y="1644"/>
                </a:lnTo>
                <a:lnTo>
                  <a:pt x="560" y="1644"/>
                </a:lnTo>
                <a:lnTo>
                  <a:pt x="560" y="1644"/>
                </a:lnTo>
                <a:lnTo>
                  <a:pt x="561" y="1644"/>
                </a:lnTo>
                <a:lnTo>
                  <a:pt x="564" y="1643"/>
                </a:lnTo>
                <a:lnTo>
                  <a:pt x="571" y="1637"/>
                </a:lnTo>
                <a:lnTo>
                  <a:pt x="582" y="1627"/>
                </a:lnTo>
                <a:lnTo>
                  <a:pt x="591" y="1631"/>
                </a:lnTo>
                <a:lnTo>
                  <a:pt x="591" y="1631"/>
                </a:lnTo>
                <a:lnTo>
                  <a:pt x="591" y="1635"/>
                </a:lnTo>
                <a:lnTo>
                  <a:pt x="590" y="1647"/>
                </a:lnTo>
                <a:lnTo>
                  <a:pt x="592" y="1659"/>
                </a:lnTo>
                <a:lnTo>
                  <a:pt x="593" y="1663"/>
                </a:lnTo>
                <a:lnTo>
                  <a:pt x="595" y="1667"/>
                </a:lnTo>
                <a:lnTo>
                  <a:pt x="595" y="1667"/>
                </a:lnTo>
                <a:lnTo>
                  <a:pt x="599" y="1668"/>
                </a:lnTo>
                <a:lnTo>
                  <a:pt x="602" y="1669"/>
                </a:lnTo>
                <a:lnTo>
                  <a:pt x="607" y="1668"/>
                </a:lnTo>
                <a:lnTo>
                  <a:pt x="611" y="1665"/>
                </a:lnTo>
                <a:lnTo>
                  <a:pt x="616" y="1661"/>
                </a:lnTo>
                <a:lnTo>
                  <a:pt x="621" y="1657"/>
                </a:lnTo>
                <a:lnTo>
                  <a:pt x="626" y="1651"/>
                </a:lnTo>
                <a:lnTo>
                  <a:pt x="631" y="1644"/>
                </a:lnTo>
                <a:lnTo>
                  <a:pt x="631" y="1644"/>
                </a:lnTo>
                <a:lnTo>
                  <a:pt x="636" y="1635"/>
                </a:lnTo>
                <a:lnTo>
                  <a:pt x="639" y="1624"/>
                </a:lnTo>
                <a:lnTo>
                  <a:pt x="642" y="1612"/>
                </a:lnTo>
                <a:lnTo>
                  <a:pt x="645" y="1600"/>
                </a:lnTo>
                <a:lnTo>
                  <a:pt x="646" y="1577"/>
                </a:lnTo>
                <a:lnTo>
                  <a:pt x="646" y="1568"/>
                </a:lnTo>
                <a:lnTo>
                  <a:pt x="645" y="1564"/>
                </a:lnTo>
                <a:lnTo>
                  <a:pt x="645" y="1564"/>
                </a:lnTo>
                <a:lnTo>
                  <a:pt x="642" y="1561"/>
                </a:lnTo>
                <a:lnTo>
                  <a:pt x="639" y="1558"/>
                </a:lnTo>
                <a:lnTo>
                  <a:pt x="631" y="1552"/>
                </a:lnTo>
                <a:lnTo>
                  <a:pt x="623" y="1548"/>
                </a:lnTo>
                <a:lnTo>
                  <a:pt x="618" y="1546"/>
                </a:lnTo>
                <a:lnTo>
                  <a:pt x="618" y="1546"/>
                </a:lnTo>
                <a:lnTo>
                  <a:pt x="618" y="1544"/>
                </a:lnTo>
                <a:lnTo>
                  <a:pt x="618" y="1536"/>
                </a:lnTo>
                <a:lnTo>
                  <a:pt x="621" y="1515"/>
                </a:lnTo>
                <a:lnTo>
                  <a:pt x="627" y="1484"/>
                </a:lnTo>
                <a:lnTo>
                  <a:pt x="613" y="1484"/>
                </a:lnTo>
                <a:lnTo>
                  <a:pt x="609" y="1510"/>
                </a:lnTo>
                <a:lnTo>
                  <a:pt x="595" y="1510"/>
                </a:lnTo>
                <a:lnTo>
                  <a:pt x="595" y="1470"/>
                </a:lnTo>
                <a:lnTo>
                  <a:pt x="595" y="1470"/>
                </a:lnTo>
                <a:lnTo>
                  <a:pt x="598" y="1467"/>
                </a:lnTo>
                <a:lnTo>
                  <a:pt x="604" y="1459"/>
                </a:lnTo>
                <a:lnTo>
                  <a:pt x="610" y="1447"/>
                </a:lnTo>
                <a:lnTo>
                  <a:pt x="612" y="1441"/>
                </a:lnTo>
                <a:lnTo>
                  <a:pt x="613" y="1434"/>
                </a:lnTo>
                <a:lnTo>
                  <a:pt x="613" y="1434"/>
                </a:lnTo>
                <a:lnTo>
                  <a:pt x="613" y="1421"/>
                </a:lnTo>
                <a:lnTo>
                  <a:pt x="611" y="1408"/>
                </a:lnTo>
                <a:lnTo>
                  <a:pt x="609" y="1394"/>
                </a:lnTo>
                <a:lnTo>
                  <a:pt x="609" y="1314"/>
                </a:lnTo>
                <a:lnTo>
                  <a:pt x="609" y="1314"/>
                </a:lnTo>
                <a:lnTo>
                  <a:pt x="654" y="1305"/>
                </a:lnTo>
                <a:lnTo>
                  <a:pt x="684" y="1297"/>
                </a:lnTo>
                <a:lnTo>
                  <a:pt x="694" y="1294"/>
                </a:lnTo>
                <a:lnTo>
                  <a:pt x="697" y="1293"/>
                </a:lnTo>
                <a:lnTo>
                  <a:pt x="698" y="1291"/>
                </a:lnTo>
                <a:lnTo>
                  <a:pt x="698" y="1291"/>
                </a:lnTo>
                <a:lnTo>
                  <a:pt x="698" y="1288"/>
                </a:lnTo>
                <a:lnTo>
                  <a:pt x="696" y="1284"/>
                </a:lnTo>
                <a:lnTo>
                  <a:pt x="692" y="1271"/>
                </a:lnTo>
                <a:lnTo>
                  <a:pt x="685" y="1260"/>
                </a:lnTo>
                <a:lnTo>
                  <a:pt x="683" y="1257"/>
                </a:lnTo>
                <a:lnTo>
                  <a:pt x="680" y="1256"/>
                </a:lnTo>
                <a:lnTo>
                  <a:pt x="680" y="1256"/>
                </a:lnTo>
                <a:lnTo>
                  <a:pt x="678" y="1253"/>
                </a:lnTo>
                <a:lnTo>
                  <a:pt x="675" y="1246"/>
                </a:lnTo>
                <a:lnTo>
                  <a:pt x="666" y="1223"/>
                </a:lnTo>
                <a:lnTo>
                  <a:pt x="658" y="1194"/>
                </a:lnTo>
                <a:lnTo>
                  <a:pt x="655" y="1182"/>
                </a:lnTo>
                <a:lnTo>
                  <a:pt x="654" y="1171"/>
                </a:lnTo>
                <a:lnTo>
                  <a:pt x="654" y="1171"/>
                </a:lnTo>
                <a:lnTo>
                  <a:pt x="654" y="1157"/>
                </a:lnTo>
                <a:lnTo>
                  <a:pt x="654" y="1137"/>
                </a:lnTo>
                <a:lnTo>
                  <a:pt x="657" y="1088"/>
                </a:lnTo>
                <a:lnTo>
                  <a:pt x="658" y="1044"/>
                </a:lnTo>
                <a:lnTo>
                  <a:pt x="659" y="1030"/>
                </a:lnTo>
                <a:lnTo>
                  <a:pt x="658" y="1023"/>
                </a:lnTo>
                <a:lnTo>
                  <a:pt x="658" y="1023"/>
                </a:lnTo>
                <a:lnTo>
                  <a:pt x="658" y="1021"/>
                </a:lnTo>
                <a:lnTo>
                  <a:pt x="658" y="1018"/>
                </a:lnTo>
                <a:lnTo>
                  <a:pt x="661" y="1009"/>
                </a:lnTo>
                <a:lnTo>
                  <a:pt x="667" y="996"/>
                </a:lnTo>
                <a:lnTo>
                  <a:pt x="667" y="996"/>
                </a:lnTo>
                <a:lnTo>
                  <a:pt x="673" y="992"/>
                </a:lnTo>
                <a:lnTo>
                  <a:pt x="684" y="981"/>
                </a:lnTo>
                <a:lnTo>
                  <a:pt x="691" y="973"/>
                </a:lnTo>
                <a:lnTo>
                  <a:pt x="696" y="965"/>
                </a:lnTo>
                <a:lnTo>
                  <a:pt x="701" y="956"/>
                </a:lnTo>
                <a:lnTo>
                  <a:pt x="703" y="947"/>
                </a:lnTo>
                <a:lnTo>
                  <a:pt x="703" y="947"/>
                </a:lnTo>
                <a:lnTo>
                  <a:pt x="707" y="924"/>
                </a:lnTo>
                <a:lnTo>
                  <a:pt x="713" y="894"/>
                </a:lnTo>
                <a:lnTo>
                  <a:pt x="721" y="858"/>
                </a:lnTo>
                <a:lnTo>
                  <a:pt x="721" y="858"/>
                </a:lnTo>
                <a:lnTo>
                  <a:pt x="715" y="842"/>
                </a:lnTo>
                <a:lnTo>
                  <a:pt x="711" y="832"/>
                </a:lnTo>
                <a:lnTo>
                  <a:pt x="708" y="829"/>
                </a:lnTo>
                <a:lnTo>
                  <a:pt x="707" y="827"/>
                </a:lnTo>
                <a:lnTo>
                  <a:pt x="707" y="827"/>
                </a:lnTo>
                <a:lnTo>
                  <a:pt x="704" y="823"/>
                </a:lnTo>
                <a:lnTo>
                  <a:pt x="699" y="818"/>
                </a:lnTo>
                <a:lnTo>
                  <a:pt x="694" y="809"/>
                </a:lnTo>
                <a:lnTo>
                  <a:pt x="694" y="773"/>
                </a:lnTo>
                <a:lnTo>
                  <a:pt x="730" y="746"/>
                </a:lnTo>
                <a:lnTo>
                  <a:pt x="757" y="782"/>
                </a:lnTo>
                <a:lnTo>
                  <a:pt x="757" y="782"/>
                </a:lnTo>
                <a:lnTo>
                  <a:pt x="748" y="805"/>
                </a:lnTo>
                <a:lnTo>
                  <a:pt x="741" y="824"/>
                </a:lnTo>
                <a:lnTo>
                  <a:pt x="739" y="833"/>
                </a:lnTo>
                <a:lnTo>
                  <a:pt x="739" y="840"/>
                </a:lnTo>
                <a:lnTo>
                  <a:pt x="739" y="840"/>
                </a:lnTo>
                <a:lnTo>
                  <a:pt x="739" y="850"/>
                </a:lnTo>
                <a:lnTo>
                  <a:pt x="736" y="869"/>
                </a:lnTo>
                <a:lnTo>
                  <a:pt x="732" y="918"/>
                </a:lnTo>
                <a:lnTo>
                  <a:pt x="725" y="969"/>
                </a:lnTo>
                <a:lnTo>
                  <a:pt x="721" y="996"/>
                </a:lnTo>
                <a:lnTo>
                  <a:pt x="721" y="996"/>
                </a:lnTo>
                <a:lnTo>
                  <a:pt x="703" y="1086"/>
                </a:lnTo>
                <a:lnTo>
                  <a:pt x="703" y="1086"/>
                </a:lnTo>
                <a:lnTo>
                  <a:pt x="685" y="1124"/>
                </a:lnTo>
                <a:lnTo>
                  <a:pt x="674" y="1150"/>
                </a:lnTo>
                <a:lnTo>
                  <a:pt x="672" y="1158"/>
                </a:lnTo>
                <a:lnTo>
                  <a:pt x="670" y="1161"/>
                </a:lnTo>
                <a:lnTo>
                  <a:pt x="672" y="1162"/>
                </a:lnTo>
                <a:lnTo>
                  <a:pt x="672" y="1162"/>
                </a:lnTo>
                <a:lnTo>
                  <a:pt x="680" y="1162"/>
                </a:lnTo>
                <a:lnTo>
                  <a:pt x="696" y="1160"/>
                </a:lnTo>
                <a:lnTo>
                  <a:pt x="716" y="1157"/>
                </a:lnTo>
                <a:lnTo>
                  <a:pt x="716" y="1157"/>
                </a:lnTo>
                <a:lnTo>
                  <a:pt x="712" y="1162"/>
                </a:lnTo>
                <a:lnTo>
                  <a:pt x="704" y="1173"/>
                </a:lnTo>
                <a:lnTo>
                  <a:pt x="701" y="1180"/>
                </a:lnTo>
                <a:lnTo>
                  <a:pt x="698" y="1185"/>
                </a:lnTo>
                <a:lnTo>
                  <a:pt x="698" y="1187"/>
                </a:lnTo>
                <a:lnTo>
                  <a:pt x="699" y="1190"/>
                </a:lnTo>
                <a:lnTo>
                  <a:pt x="701" y="1192"/>
                </a:lnTo>
                <a:lnTo>
                  <a:pt x="703" y="1193"/>
                </a:lnTo>
                <a:lnTo>
                  <a:pt x="703" y="1193"/>
                </a:lnTo>
                <a:lnTo>
                  <a:pt x="708" y="1195"/>
                </a:lnTo>
                <a:lnTo>
                  <a:pt x="715" y="1195"/>
                </a:lnTo>
                <a:lnTo>
                  <a:pt x="729" y="1195"/>
                </a:lnTo>
                <a:lnTo>
                  <a:pt x="739" y="1194"/>
                </a:lnTo>
                <a:lnTo>
                  <a:pt x="743" y="1193"/>
                </a:lnTo>
                <a:lnTo>
                  <a:pt x="743" y="1193"/>
                </a:lnTo>
                <a:lnTo>
                  <a:pt x="752" y="1300"/>
                </a:lnTo>
                <a:lnTo>
                  <a:pt x="752" y="1300"/>
                </a:lnTo>
                <a:lnTo>
                  <a:pt x="754" y="1324"/>
                </a:lnTo>
                <a:lnTo>
                  <a:pt x="758" y="1344"/>
                </a:lnTo>
                <a:lnTo>
                  <a:pt x="760" y="1362"/>
                </a:lnTo>
                <a:lnTo>
                  <a:pt x="761" y="1372"/>
                </a:lnTo>
                <a:lnTo>
                  <a:pt x="761" y="1372"/>
                </a:lnTo>
                <a:lnTo>
                  <a:pt x="763" y="1379"/>
                </a:lnTo>
                <a:lnTo>
                  <a:pt x="768" y="1389"/>
                </a:lnTo>
                <a:lnTo>
                  <a:pt x="781" y="1419"/>
                </a:lnTo>
                <a:lnTo>
                  <a:pt x="796" y="1449"/>
                </a:lnTo>
                <a:lnTo>
                  <a:pt x="800" y="1459"/>
                </a:lnTo>
                <a:lnTo>
                  <a:pt x="801" y="1466"/>
                </a:lnTo>
                <a:lnTo>
                  <a:pt x="801" y="1466"/>
                </a:lnTo>
                <a:lnTo>
                  <a:pt x="801" y="1478"/>
                </a:lnTo>
                <a:lnTo>
                  <a:pt x="803" y="1496"/>
                </a:lnTo>
                <a:lnTo>
                  <a:pt x="806" y="1519"/>
                </a:lnTo>
                <a:lnTo>
                  <a:pt x="806" y="1519"/>
                </a:lnTo>
                <a:lnTo>
                  <a:pt x="803" y="1518"/>
                </a:lnTo>
                <a:lnTo>
                  <a:pt x="797" y="1518"/>
                </a:lnTo>
                <a:lnTo>
                  <a:pt x="795" y="1518"/>
                </a:lnTo>
                <a:lnTo>
                  <a:pt x="791" y="1518"/>
                </a:lnTo>
                <a:lnTo>
                  <a:pt x="789" y="1520"/>
                </a:lnTo>
                <a:lnTo>
                  <a:pt x="788" y="1524"/>
                </a:lnTo>
                <a:lnTo>
                  <a:pt x="788" y="1524"/>
                </a:lnTo>
                <a:lnTo>
                  <a:pt x="788" y="1528"/>
                </a:lnTo>
                <a:lnTo>
                  <a:pt x="789" y="1533"/>
                </a:lnTo>
                <a:lnTo>
                  <a:pt x="792" y="1543"/>
                </a:lnTo>
                <a:lnTo>
                  <a:pt x="797" y="1555"/>
                </a:lnTo>
                <a:lnTo>
                  <a:pt x="792" y="1582"/>
                </a:lnTo>
                <a:lnTo>
                  <a:pt x="792" y="1582"/>
                </a:lnTo>
                <a:lnTo>
                  <a:pt x="790" y="1583"/>
                </a:lnTo>
                <a:lnTo>
                  <a:pt x="784" y="1586"/>
                </a:lnTo>
                <a:lnTo>
                  <a:pt x="781" y="1591"/>
                </a:lnTo>
                <a:lnTo>
                  <a:pt x="779" y="1595"/>
                </a:lnTo>
                <a:lnTo>
                  <a:pt x="776" y="1601"/>
                </a:lnTo>
                <a:lnTo>
                  <a:pt x="774" y="1609"/>
                </a:lnTo>
                <a:lnTo>
                  <a:pt x="774" y="1609"/>
                </a:lnTo>
                <a:lnTo>
                  <a:pt x="774" y="1613"/>
                </a:lnTo>
                <a:lnTo>
                  <a:pt x="776" y="1616"/>
                </a:lnTo>
                <a:lnTo>
                  <a:pt x="778" y="1620"/>
                </a:lnTo>
                <a:lnTo>
                  <a:pt x="780" y="1623"/>
                </a:lnTo>
                <a:lnTo>
                  <a:pt x="787" y="1629"/>
                </a:lnTo>
                <a:lnTo>
                  <a:pt x="796" y="1632"/>
                </a:lnTo>
                <a:lnTo>
                  <a:pt x="805" y="1635"/>
                </a:lnTo>
                <a:lnTo>
                  <a:pt x="811" y="1638"/>
                </a:lnTo>
                <a:lnTo>
                  <a:pt x="819" y="1640"/>
                </a:lnTo>
                <a:lnTo>
                  <a:pt x="819" y="1640"/>
                </a:lnTo>
                <a:lnTo>
                  <a:pt x="821" y="1642"/>
                </a:lnTo>
                <a:lnTo>
                  <a:pt x="828" y="1648"/>
                </a:lnTo>
                <a:lnTo>
                  <a:pt x="838" y="1653"/>
                </a:lnTo>
                <a:lnTo>
                  <a:pt x="844" y="1657"/>
                </a:lnTo>
                <a:lnTo>
                  <a:pt x="850" y="1658"/>
                </a:lnTo>
                <a:lnTo>
                  <a:pt x="850" y="1658"/>
                </a:lnTo>
                <a:lnTo>
                  <a:pt x="865" y="1659"/>
                </a:lnTo>
                <a:lnTo>
                  <a:pt x="872" y="1659"/>
                </a:lnTo>
                <a:lnTo>
                  <a:pt x="877" y="1657"/>
                </a:lnTo>
                <a:lnTo>
                  <a:pt x="883" y="1654"/>
                </a:lnTo>
                <a:lnTo>
                  <a:pt x="887" y="1651"/>
                </a:lnTo>
                <a:lnTo>
                  <a:pt x="890" y="1647"/>
                </a:lnTo>
                <a:lnTo>
                  <a:pt x="891" y="1640"/>
                </a:lnTo>
                <a:lnTo>
                  <a:pt x="891" y="1640"/>
                </a:lnTo>
                <a:lnTo>
                  <a:pt x="888" y="1624"/>
                </a:lnTo>
                <a:lnTo>
                  <a:pt x="886" y="1611"/>
                </a:lnTo>
                <a:lnTo>
                  <a:pt x="882" y="1595"/>
                </a:lnTo>
                <a:lnTo>
                  <a:pt x="868" y="1551"/>
                </a:lnTo>
                <a:lnTo>
                  <a:pt x="895" y="1443"/>
                </a:lnTo>
                <a:lnTo>
                  <a:pt x="895" y="1443"/>
                </a:lnTo>
                <a:lnTo>
                  <a:pt x="900" y="1424"/>
                </a:lnTo>
                <a:lnTo>
                  <a:pt x="903" y="1410"/>
                </a:lnTo>
                <a:lnTo>
                  <a:pt x="904" y="1403"/>
                </a:lnTo>
                <a:lnTo>
                  <a:pt x="904" y="1399"/>
                </a:lnTo>
                <a:lnTo>
                  <a:pt x="904" y="1399"/>
                </a:lnTo>
                <a:lnTo>
                  <a:pt x="903" y="1379"/>
                </a:lnTo>
                <a:lnTo>
                  <a:pt x="902" y="1342"/>
                </a:lnTo>
                <a:lnTo>
                  <a:pt x="900" y="1291"/>
                </a:lnTo>
                <a:lnTo>
                  <a:pt x="935" y="1206"/>
                </a:lnTo>
                <a:lnTo>
                  <a:pt x="935" y="1206"/>
                </a:lnTo>
                <a:lnTo>
                  <a:pt x="938" y="1209"/>
                </a:lnTo>
                <a:lnTo>
                  <a:pt x="942" y="1213"/>
                </a:lnTo>
                <a:lnTo>
                  <a:pt x="951" y="1218"/>
                </a:lnTo>
                <a:lnTo>
                  <a:pt x="957" y="1219"/>
                </a:lnTo>
                <a:lnTo>
                  <a:pt x="962" y="1220"/>
                </a:lnTo>
                <a:lnTo>
                  <a:pt x="962" y="1220"/>
                </a:lnTo>
                <a:lnTo>
                  <a:pt x="975" y="1221"/>
                </a:lnTo>
                <a:lnTo>
                  <a:pt x="986" y="1221"/>
                </a:lnTo>
                <a:lnTo>
                  <a:pt x="990" y="1221"/>
                </a:lnTo>
                <a:lnTo>
                  <a:pt x="992" y="1220"/>
                </a:lnTo>
                <a:lnTo>
                  <a:pt x="995" y="1218"/>
                </a:lnTo>
                <a:lnTo>
                  <a:pt x="994" y="1215"/>
                </a:lnTo>
                <a:lnTo>
                  <a:pt x="994" y="1215"/>
                </a:lnTo>
                <a:lnTo>
                  <a:pt x="991" y="1211"/>
                </a:lnTo>
                <a:lnTo>
                  <a:pt x="989" y="1203"/>
                </a:lnTo>
                <a:lnTo>
                  <a:pt x="985" y="1181"/>
                </a:lnTo>
                <a:lnTo>
                  <a:pt x="980" y="1161"/>
                </a:lnTo>
                <a:lnTo>
                  <a:pt x="978" y="1153"/>
                </a:lnTo>
                <a:lnTo>
                  <a:pt x="976" y="1148"/>
                </a:lnTo>
                <a:lnTo>
                  <a:pt x="976" y="1148"/>
                </a:lnTo>
                <a:lnTo>
                  <a:pt x="973" y="1145"/>
                </a:lnTo>
                <a:lnTo>
                  <a:pt x="972" y="1138"/>
                </a:lnTo>
                <a:lnTo>
                  <a:pt x="969" y="1122"/>
                </a:lnTo>
                <a:lnTo>
                  <a:pt x="967" y="1104"/>
                </a:lnTo>
                <a:lnTo>
                  <a:pt x="967" y="1095"/>
                </a:lnTo>
                <a:lnTo>
                  <a:pt x="967" y="1095"/>
                </a:lnTo>
                <a:lnTo>
                  <a:pt x="976" y="1048"/>
                </a:lnTo>
                <a:lnTo>
                  <a:pt x="985" y="1005"/>
                </a:lnTo>
                <a:lnTo>
                  <a:pt x="985" y="1005"/>
                </a:lnTo>
                <a:lnTo>
                  <a:pt x="978" y="960"/>
                </a:lnTo>
                <a:lnTo>
                  <a:pt x="973" y="927"/>
                </a:lnTo>
                <a:lnTo>
                  <a:pt x="971" y="907"/>
                </a:lnTo>
                <a:lnTo>
                  <a:pt x="971" y="809"/>
                </a:lnTo>
                <a:lnTo>
                  <a:pt x="1003" y="867"/>
                </a:lnTo>
                <a:lnTo>
                  <a:pt x="1029" y="907"/>
                </a:lnTo>
                <a:lnTo>
                  <a:pt x="1029" y="907"/>
                </a:lnTo>
                <a:lnTo>
                  <a:pt x="1032" y="939"/>
                </a:lnTo>
                <a:lnTo>
                  <a:pt x="1034" y="965"/>
                </a:lnTo>
                <a:lnTo>
                  <a:pt x="1034" y="983"/>
                </a:lnTo>
                <a:lnTo>
                  <a:pt x="1034" y="983"/>
                </a:lnTo>
                <a:lnTo>
                  <a:pt x="1028" y="1058"/>
                </a:lnTo>
                <a:lnTo>
                  <a:pt x="1026" y="1112"/>
                </a:lnTo>
                <a:lnTo>
                  <a:pt x="1025" y="1135"/>
                </a:lnTo>
                <a:lnTo>
                  <a:pt x="1025" y="1153"/>
                </a:lnTo>
                <a:lnTo>
                  <a:pt x="1025" y="1153"/>
                </a:lnTo>
                <a:lnTo>
                  <a:pt x="1026" y="1167"/>
                </a:lnTo>
                <a:lnTo>
                  <a:pt x="1027" y="1182"/>
                </a:lnTo>
                <a:lnTo>
                  <a:pt x="1030" y="1195"/>
                </a:lnTo>
                <a:lnTo>
                  <a:pt x="1033" y="1206"/>
                </a:lnTo>
                <a:lnTo>
                  <a:pt x="1036" y="1217"/>
                </a:lnTo>
                <a:lnTo>
                  <a:pt x="1038" y="1223"/>
                </a:lnTo>
                <a:lnTo>
                  <a:pt x="1041" y="1228"/>
                </a:lnTo>
                <a:lnTo>
                  <a:pt x="1043" y="1229"/>
                </a:lnTo>
                <a:lnTo>
                  <a:pt x="1043" y="1229"/>
                </a:lnTo>
                <a:lnTo>
                  <a:pt x="1053" y="1222"/>
                </a:lnTo>
                <a:lnTo>
                  <a:pt x="1073" y="1209"/>
                </a:lnTo>
                <a:lnTo>
                  <a:pt x="1084" y="1203"/>
                </a:lnTo>
                <a:lnTo>
                  <a:pt x="1096" y="1198"/>
                </a:lnTo>
                <a:lnTo>
                  <a:pt x="1108" y="1194"/>
                </a:lnTo>
                <a:lnTo>
                  <a:pt x="1113" y="1193"/>
                </a:lnTo>
                <a:lnTo>
                  <a:pt x="1119" y="1193"/>
                </a:lnTo>
                <a:lnTo>
                  <a:pt x="1119" y="1193"/>
                </a:lnTo>
                <a:lnTo>
                  <a:pt x="1129" y="1195"/>
                </a:lnTo>
                <a:lnTo>
                  <a:pt x="1140" y="1198"/>
                </a:lnTo>
                <a:lnTo>
                  <a:pt x="1160" y="1202"/>
                </a:lnTo>
                <a:lnTo>
                  <a:pt x="1169" y="1202"/>
                </a:lnTo>
                <a:lnTo>
                  <a:pt x="1172" y="1202"/>
                </a:lnTo>
                <a:lnTo>
                  <a:pt x="1176" y="1201"/>
                </a:lnTo>
                <a:lnTo>
                  <a:pt x="1178" y="1199"/>
                </a:lnTo>
                <a:lnTo>
                  <a:pt x="1180" y="1196"/>
                </a:lnTo>
                <a:lnTo>
                  <a:pt x="1181" y="1193"/>
                </a:lnTo>
                <a:lnTo>
                  <a:pt x="1181" y="1189"/>
                </a:lnTo>
                <a:lnTo>
                  <a:pt x="1181" y="1189"/>
                </a:lnTo>
                <a:lnTo>
                  <a:pt x="1179" y="1113"/>
                </a:lnTo>
                <a:lnTo>
                  <a:pt x="1178" y="1072"/>
                </a:lnTo>
                <a:lnTo>
                  <a:pt x="1177" y="1050"/>
                </a:lnTo>
                <a:lnTo>
                  <a:pt x="1177" y="1050"/>
                </a:lnTo>
                <a:lnTo>
                  <a:pt x="1176" y="1022"/>
                </a:lnTo>
                <a:lnTo>
                  <a:pt x="1175" y="971"/>
                </a:lnTo>
                <a:lnTo>
                  <a:pt x="1172" y="898"/>
                </a:lnTo>
                <a:lnTo>
                  <a:pt x="1231" y="871"/>
                </a:lnTo>
                <a:lnTo>
                  <a:pt x="1231" y="871"/>
                </a:lnTo>
                <a:lnTo>
                  <a:pt x="1245" y="870"/>
                </a:lnTo>
                <a:lnTo>
                  <a:pt x="1255" y="869"/>
                </a:lnTo>
                <a:lnTo>
                  <a:pt x="1260" y="868"/>
                </a:lnTo>
                <a:lnTo>
                  <a:pt x="1262" y="867"/>
                </a:lnTo>
                <a:lnTo>
                  <a:pt x="1262" y="867"/>
                </a:lnTo>
                <a:lnTo>
                  <a:pt x="1264" y="865"/>
                </a:lnTo>
                <a:lnTo>
                  <a:pt x="1264" y="862"/>
                </a:lnTo>
                <a:lnTo>
                  <a:pt x="1262" y="859"/>
                </a:lnTo>
                <a:lnTo>
                  <a:pt x="1257" y="853"/>
                </a:lnTo>
                <a:lnTo>
                  <a:pt x="1257" y="853"/>
                </a:lnTo>
                <a:lnTo>
                  <a:pt x="1250" y="846"/>
                </a:lnTo>
                <a:lnTo>
                  <a:pt x="1241" y="839"/>
                </a:lnTo>
                <a:lnTo>
                  <a:pt x="1235" y="836"/>
                </a:lnTo>
                <a:lnTo>
                  <a:pt x="1230" y="833"/>
                </a:lnTo>
                <a:lnTo>
                  <a:pt x="1223" y="831"/>
                </a:lnTo>
                <a:lnTo>
                  <a:pt x="1217" y="831"/>
                </a:lnTo>
                <a:lnTo>
                  <a:pt x="1217" y="831"/>
                </a:lnTo>
                <a:lnTo>
                  <a:pt x="1204" y="832"/>
                </a:lnTo>
                <a:lnTo>
                  <a:pt x="1188" y="836"/>
                </a:lnTo>
                <a:lnTo>
                  <a:pt x="1172" y="840"/>
                </a:lnTo>
                <a:lnTo>
                  <a:pt x="1146" y="845"/>
                </a:lnTo>
                <a:lnTo>
                  <a:pt x="1061" y="845"/>
                </a:lnTo>
                <a:lnTo>
                  <a:pt x="1016" y="755"/>
                </a:lnTo>
                <a:lnTo>
                  <a:pt x="1029" y="733"/>
                </a:lnTo>
                <a:lnTo>
                  <a:pt x="1029" y="733"/>
                </a:lnTo>
                <a:lnTo>
                  <a:pt x="1024" y="726"/>
                </a:lnTo>
                <a:lnTo>
                  <a:pt x="1011" y="712"/>
                </a:lnTo>
                <a:lnTo>
                  <a:pt x="1004" y="703"/>
                </a:lnTo>
                <a:lnTo>
                  <a:pt x="996" y="695"/>
                </a:lnTo>
                <a:lnTo>
                  <a:pt x="987" y="688"/>
                </a:lnTo>
                <a:lnTo>
                  <a:pt x="980" y="684"/>
                </a:lnTo>
                <a:lnTo>
                  <a:pt x="980" y="684"/>
                </a:lnTo>
                <a:lnTo>
                  <a:pt x="966" y="679"/>
                </a:lnTo>
                <a:lnTo>
                  <a:pt x="951" y="676"/>
                </a:lnTo>
                <a:lnTo>
                  <a:pt x="935" y="675"/>
                </a:lnTo>
                <a:lnTo>
                  <a:pt x="909" y="679"/>
                </a:lnTo>
                <a:lnTo>
                  <a:pt x="900" y="652"/>
                </a:lnTo>
                <a:lnTo>
                  <a:pt x="900" y="652"/>
                </a:lnTo>
                <a:lnTo>
                  <a:pt x="902" y="653"/>
                </a:lnTo>
                <a:lnTo>
                  <a:pt x="904" y="655"/>
                </a:lnTo>
                <a:lnTo>
                  <a:pt x="907" y="653"/>
                </a:lnTo>
                <a:lnTo>
                  <a:pt x="911" y="650"/>
                </a:lnTo>
                <a:lnTo>
                  <a:pt x="916" y="645"/>
                </a:lnTo>
                <a:lnTo>
                  <a:pt x="923" y="636"/>
                </a:lnTo>
                <a:lnTo>
                  <a:pt x="931" y="621"/>
                </a:lnTo>
                <a:lnTo>
                  <a:pt x="931" y="621"/>
                </a:lnTo>
                <a:lnTo>
                  <a:pt x="934" y="612"/>
                </a:lnTo>
                <a:lnTo>
                  <a:pt x="938" y="602"/>
                </a:lnTo>
                <a:lnTo>
                  <a:pt x="939" y="592"/>
                </a:lnTo>
                <a:lnTo>
                  <a:pt x="940" y="581"/>
                </a:lnTo>
                <a:lnTo>
                  <a:pt x="941" y="559"/>
                </a:lnTo>
                <a:lnTo>
                  <a:pt x="940" y="537"/>
                </a:lnTo>
                <a:lnTo>
                  <a:pt x="937" y="517"/>
                </a:lnTo>
                <a:lnTo>
                  <a:pt x="934" y="502"/>
                </a:lnTo>
                <a:lnTo>
                  <a:pt x="931" y="487"/>
                </a:lnTo>
                <a:lnTo>
                  <a:pt x="931" y="487"/>
                </a:lnTo>
                <a:lnTo>
                  <a:pt x="926" y="480"/>
                </a:lnTo>
                <a:lnTo>
                  <a:pt x="922" y="474"/>
                </a:lnTo>
                <a:lnTo>
                  <a:pt x="916" y="466"/>
                </a:lnTo>
                <a:lnTo>
                  <a:pt x="909" y="458"/>
                </a:lnTo>
                <a:lnTo>
                  <a:pt x="900" y="451"/>
                </a:lnTo>
                <a:lnTo>
                  <a:pt x="895" y="449"/>
                </a:lnTo>
                <a:lnTo>
                  <a:pt x="891" y="448"/>
                </a:lnTo>
                <a:lnTo>
                  <a:pt x="886" y="447"/>
                </a:lnTo>
                <a:lnTo>
                  <a:pt x="882" y="447"/>
                </a:lnTo>
                <a:lnTo>
                  <a:pt x="882" y="447"/>
                </a:lnTo>
                <a:lnTo>
                  <a:pt x="858" y="449"/>
                </a:lnTo>
                <a:lnTo>
                  <a:pt x="831" y="450"/>
                </a:lnTo>
                <a:lnTo>
                  <a:pt x="801" y="451"/>
                </a:lnTo>
                <a:lnTo>
                  <a:pt x="801" y="451"/>
                </a:lnTo>
                <a:lnTo>
                  <a:pt x="796" y="456"/>
                </a:lnTo>
                <a:lnTo>
                  <a:pt x="783" y="466"/>
                </a:lnTo>
                <a:lnTo>
                  <a:pt x="777" y="475"/>
                </a:lnTo>
                <a:lnTo>
                  <a:pt x="770" y="484"/>
                </a:lnTo>
                <a:lnTo>
                  <a:pt x="764" y="494"/>
                </a:lnTo>
                <a:lnTo>
                  <a:pt x="761" y="505"/>
                </a:lnTo>
                <a:lnTo>
                  <a:pt x="761" y="505"/>
                </a:lnTo>
                <a:lnTo>
                  <a:pt x="757" y="531"/>
                </a:lnTo>
                <a:lnTo>
                  <a:pt x="754" y="557"/>
                </a:lnTo>
                <a:lnTo>
                  <a:pt x="752" y="581"/>
                </a:lnTo>
                <a:lnTo>
                  <a:pt x="752" y="594"/>
                </a:lnTo>
                <a:lnTo>
                  <a:pt x="752" y="594"/>
                </a:lnTo>
                <a:lnTo>
                  <a:pt x="757" y="628"/>
                </a:lnTo>
                <a:lnTo>
                  <a:pt x="761" y="652"/>
                </a:lnTo>
                <a:lnTo>
                  <a:pt x="761" y="652"/>
                </a:lnTo>
                <a:lnTo>
                  <a:pt x="763" y="646"/>
                </a:lnTo>
                <a:lnTo>
                  <a:pt x="768" y="636"/>
                </a:lnTo>
                <a:lnTo>
                  <a:pt x="774" y="621"/>
                </a:lnTo>
                <a:lnTo>
                  <a:pt x="806" y="652"/>
                </a:lnTo>
                <a:lnTo>
                  <a:pt x="806" y="661"/>
                </a:lnTo>
                <a:lnTo>
                  <a:pt x="774" y="657"/>
                </a:lnTo>
                <a:lnTo>
                  <a:pt x="761" y="661"/>
                </a:lnTo>
                <a:lnTo>
                  <a:pt x="761" y="661"/>
                </a:lnTo>
                <a:lnTo>
                  <a:pt x="759" y="659"/>
                </a:lnTo>
                <a:lnTo>
                  <a:pt x="753" y="656"/>
                </a:lnTo>
                <a:lnTo>
                  <a:pt x="749" y="655"/>
                </a:lnTo>
                <a:lnTo>
                  <a:pt x="744" y="653"/>
                </a:lnTo>
                <a:lnTo>
                  <a:pt x="740" y="655"/>
                </a:lnTo>
                <a:lnTo>
                  <a:pt x="734" y="657"/>
                </a:lnTo>
                <a:lnTo>
                  <a:pt x="734" y="657"/>
                </a:lnTo>
                <a:lnTo>
                  <a:pt x="729" y="661"/>
                </a:lnTo>
                <a:lnTo>
                  <a:pt x="722" y="667"/>
                </a:lnTo>
                <a:lnTo>
                  <a:pt x="708" y="680"/>
                </a:lnTo>
                <a:lnTo>
                  <a:pt x="694" y="697"/>
                </a:lnTo>
                <a:lnTo>
                  <a:pt x="663" y="733"/>
                </a:lnTo>
                <a:lnTo>
                  <a:pt x="672" y="670"/>
                </a:lnTo>
                <a:lnTo>
                  <a:pt x="689" y="630"/>
                </a:lnTo>
                <a:lnTo>
                  <a:pt x="676" y="603"/>
                </a:lnTo>
                <a:lnTo>
                  <a:pt x="654" y="581"/>
                </a:lnTo>
                <a:lnTo>
                  <a:pt x="654" y="581"/>
                </a:lnTo>
                <a:lnTo>
                  <a:pt x="664" y="566"/>
                </a:lnTo>
                <a:lnTo>
                  <a:pt x="676" y="545"/>
                </a:lnTo>
                <a:lnTo>
                  <a:pt x="676" y="545"/>
                </a:lnTo>
                <a:lnTo>
                  <a:pt x="678" y="540"/>
                </a:lnTo>
                <a:lnTo>
                  <a:pt x="680" y="529"/>
                </a:lnTo>
                <a:lnTo>
                  <a:pt x="685" y="504"/>
                </a:lnTo>
                <a:lnTo>
                  <a:pt x="689" y="469"/>
                </a:lnTo>
                <a:lnTo>
                  <a:pt x="685" y="389"/>
                </a:lnTo>
                <a:lnTo>
                  <a:pt x="685" y="389"/>
                </a:lnTo>
                <a:lnTo>
                  <a:pt x="687" y="374"/>
                </a:lnTo>
                <a:lnTo>
                  <a:pt x="688" y="359"/>
                </a:lnTo>
                <a:lnTo>
                  <a:pt x="689" y="341"/>
                </a:lnTo>
                <a:lnTo>
                  <a:pt x="688" y="322"/>
                </a:lnTo>
                <a:lnTo>
                  <a:pt x="687" y="304"/>
                </a:lnTo>
                <a:lnTo>
                  <a:pt x="685" y="295"/>
                </a:lnTo>
                <a:lnTo>
                  <a:pt x="683" y="288"/>
                </a:lnTo>
                <a:lnTo>
                  <a:pt x="679" y="281"/>
                </a:lnTo>
                <a:lnTo>
                  <a:pt x="676" y="277"/>
                </a:lnTo>
                <a:lnTo>
                  <a:pt x="676" y="277"/>
                </a:lnTo>
                <a:lnTo>
                  <a:pt x="667" y="270"/>
                </a:lnTo>
                <a:lnTo>
                  <a:pt x="656" y="264"/>
                </a:lnTo>
                <a:lnTo>
                  <a:pt x="645" y="259"/>
                </a:lnTo>
                <a:lnTo>
                  <a:pt x="635" y="256"/>
                </a:lnTo>
                <a:lnTo>
                  <a:pt x="617" y="251"/>
                </a:lnTo>
                <a:lnTo>
                  <a:pt x="609" y="250"/>
                </a:lnTo>
                <a:lnTo>
                  <a:pt x="609" y="250"/>
                </a:lnTo>
                <a:lnTo>
                  <a:pt x="612" y="237"/>
                </a:lnTo>
                <a:lnTo>
                  <a:pt x="619" y="204"/>
                </a:lnTo>
                <a:lnTo>
                  <a:pt x="621" y="185"/>
                </a:lnTo>
                <a:lnTo>
                  <a:pt x="623" y="168"/>
                </a:lnTo>
                <a:lnTo>
                  <a:pt x="623" y="151"/>
                </a:lnTo>
                <a:lnTo>
                  <a:pt x="623" y="144"/>
                </a:lnTo>
                <a:lnTo>
                  <a:pt x="622" y="138"/>
                </a:lnTo>
                <a:lnTo>
                  <a:pt x="622" y="138"/>
                </a:lnTo>
                <a:lnTo>
                  <a:pt x="617" y="119"/>
                </a:lnTo>
                <a:lnTo>
                  <a:pt x="610" y="103"/>
                </a:lnTo>
                <a:lnTo>
                  <a:pt x="607" y="90"/>
                </a:lnTo>
                <a:lnTo>
                  <a:pt x="604" y="85"/>
                </a:lnTo>
                <a:lnTo>
                  <a:pt x="604" y="85"/>
                </a:lnTo>
                <a:lnTo>
                  <a:pt x="604" y="80"/>
                </a:lnTo>
                <a:lnTo>
                  <a:pt x="606" y="73"/>
                </a:lnTo>
                <a:lnTo>
                  <a:pt x="604" y="68"/>
                </a:lnTo>
                <a:lnTo>
                  <a:pt x="602" y="62"/>
                </a:lnTo>
                <a:lnTo>
                  <a:pt x="600" y="56"/>
                </a:lnTo>
                <a:lnTo>
                  <a:pt x="595" y="49"/>
                </a:lnTo>
                <a:lnTo>
                  <a:pt x="595" y="49"/>
                </a:lnTo>
                <a:lnTo>
                  <a:pt x="590" y="42"/>
                </a:lnTo>
                <a:lnTo>
                  <a:pt x="584" y="35"/>
                </a:lnTo>
                <a:lnTo>
                  <a:pt x="571" y="23"/>
                </a:lnTo>
                <a:lnTo>
                  <a:pt x="559" y="13"/>
                </a:lnTo>
                <a:lnTo>
                  <a:pt x="551" y="9"/>
                </a:lnTo>
                <a:lnTo>
                  <a:pt x="551" y="9"/>
                </a:lnTo>
                <a:lnTo>
                  <a:pt x="543" y="6"/>
                </a:lnTo>
                <a:lnTo>
                  <a:pt x="532" y="2"/>
                </a:lnTo>
                <a:lnTo>
                  <a:pt x="521" y="0"/>
                </a:lnTo>
                <a:lnTo>
                  <a:pt x="515" y="0"/>
                </a:lnTo>
                <a:lnTo>
                  <a:pt x="511" y="0"/>
                </a:lnTo>
                <a:lnTo>
                  <a:pt x="511" y="0"/>
                </a:lnTo>
                <a:lnTo>
                  <a:pt x="498" y="1"/>
                </a:lnTo>
                <a:lnTo>
                  <a:pt x="480" y="3"/>
                </a:lnTo>
                <a:lnTo>
                  <a:pt x="471" y="4"/>
                </a:lnTo>
                <a:lnTo>
                  <a:pt x="462" y="7"/>
                </a:lnTo>
                <a:lnTo>
                  <a:pt x="453" y="10"/>
                </a:lnTo>
                <a:lnTo>
                  <a:pt x="448" y="13"/>
                </a:lnTo>
                <a:lnTo>
                  <a:pt x="448" y="13"/>
                </a:lnTo>
                <a:lnTo>
                  <a:pt x="442" y="18"/>
                </a:lnTo>
                <a:lnTo>
                  <a:pt x="437" y="25"/>
                </a:lnTo>
                <a:lnTo>
                  <a:pt x="426" y="38"/>
                </a:lnTo>
                <a:lnTo>
                  <a:pt x="417" y="50"/>
                </a:lnTo>
                <a:lnTo>
                  <a:pt x="412" y="58"/>
                </a:lnTo>
                <a:lnTo>
                  <a:pt x="412" y="58"/>
                </a:lnTo>
                <a:lnTo>
                  <a:pt x="403" y="89"/>
                </a:lnTo>
                <a:lnTo>
                  <a:pt x="394" y="125"/>
                </a:lnTo>
                <a:lnTo>
                  <a:pt x="394" y="125"/>
                </a:lnTo>
                <a:lnTo>
                  <a:pt x="395" y="161"/>
                </a:lnTo>
                <a:lnTo>
                  <a:pt x="395" y="184"/>
                </a:lnTo>
                <a:lnTo>
                  <a:pt x="395" y="193"/>
                </a:lnTo>
                <a:lnTo>
                  <a:pt x="394" y="197"/>
                </a:lnTo>
                <a:lnTo>
                  <a:pt x="394" y="197"/>
                </a:lnTo>
                <a:lnTo>
                  <a:pt x="392" y="199"/>
                </a:lnTo>
                <a:lnTo>
                  <a:pt x="391" y="203"/>
                </a:lnTo>
                <a:lnTo>
                  <a:pt x="390" y="208"/>
                </a:lnTo>
                <a:lnTo>
                  <a:pt x="390" y="210"/>
                </a:lnTo>
                <a:lnTo>
                  <a:pt x="390" y="210"/>
                </a:lnTo>
                <a:lnTo>
                  <a:pt x="382" y="216"/>
                </a:lnTo>
                <a:lnTo>
                  <a:pt x="361" y="229"/>
                </a:lnTo>
                <a:lnTo>
                  <a:pt x="336" y="242"/>
                </a:lnTo>
                <a:lnTo>
                  <a:pt x="326" y="248"/>
                </a:lnTo>
                <a:lnTo>
                  <a:pt x="318" y="250"/>
                </a:lnTo>
                <a:lnTo>
                  <a:pt x="318" y="250"/>
                </a:lnTo>
                <a:lnTo>
                  <a:pt x="307" y="252"/>
                </a:lnTo>
                <a:lnTo>
                  <a:pt x="298" y="257"/>
                </a:lnTo>
                <a:lnTo>
                  <a:pt x="290" y="260"/>
                </a:lnTo>
                <a:lnTo>
                  <a:pt x="287" y="264"/>
                </a:lnTo>
                <a:lnTo>
                  <a:pt x="287" y="264"/>
                </a:lnTo>
                <a:lnTo>
                  <a:pt x="286" y="268"/>
                </a:lnTo>
                <a:lnTo>
                  <a:pt x="286" y="276"/>
                </a:lnTo>
                <a:lnTo>
                  <a:pt x="286" y="298"/>
                </a:lnTo>
                <a:lnTo>
                  <a:pt x="287" y="331"/>
                </a:lnTo>
                <a:lnTo>
                  <a:pt x="287" y="331"/>
                </a:lnTo>
                <a:lnTo>
                  <a:pt x="273" y="354"/>
                </a:lnTo>
                <a:lnTo>
                  <a:pt x="265" y="372"/>
                </a:lnTo>
                <a:lnTo>
                  <a:pt x="261" y="379"/>
                </a:lnTo>
                <a:lnTo>
                  <a:pt x="260" y="384"/>
                </a:lnTo>
                <a:lnTo>
                  <a:pt x="260" y="384"/>
                </a:lnTo>
                <a:lnTo>
                  <a:pt x="258" y="402"/>
                </a:lnTo>
                <a:lnTo>
                  <a:pt x="257" y="418"/>
                </a:lnTo>
                <a:lnTo>
                  <a:pt x="257" y="436"/>
                </a:lnTo>
                <a:lnTo>
                  <a:pt x="258" y="455"/>
                </a:lnTo>
                <a:lnTo>
                  <a:pt x="259" y="475"/>
                </a:lnTo>
                <a:lnTo>
                  <a:pt x="263" y="493"/>
                </a:lnTo>
                <a:lnTo>
                  <a:pt x="266" y="502"/>
                </a:lnTo>
                <a:lnTo>
                  <a:pt x="269" y="509"/>
                </a:lnTo>
                <a:lnTo>
                  <a:pt x="269" y="509"/>
                </a:lnTo>
                <a:lnTo>
                  <a:pt x="276" y="524"/>
                </a:lnTo>
                <a:lnTo>
                  <a:pt x="280" y="537"/>
                </a:lnTo>
                <a:lnTo>
                  <a:pt x="284" y="548"/>
                </a:lnTo>
                <a:lnTo>
                  <a:pt x="286" y="559"/>
                </a:lnTo>
                <a:lnTo>
                  <a:pt x="289" y="574"/>
                </a:lnTo>
                <a:lnTo>
                  <a:pt x="290" y="579"/>
                </a:lnTo>
                <a:lnTo>
                  <a:pt x="291" y="581"/>
                </a:lnTo>
                <a:lnTo>
                  <a:pt x="291" y="581"/>
                </a:lnTo>
                <a:lnTo>
                  <a:pt x="301" y="586"/>
                </a:lnTo>
                <a:lnTo>
                  <a:pt x="305" y="589"/>
                </a:lnTo>
                <a:lnTo>
                  <a:pt x="305" y="589"/>
                </a:lnTo>
                <a:lnTo>
                  <a:pt x="305" y="590"/>
                </a:lnTo>
                <a:lnTo>
                  <a:pt x="305" y="590"/>
                </a:lnTo>
                <a:lnTo>
                  <a:pt x="300" y="595"/>
                </a:lnTo>
                <a:lnTo>
                  <a:pt x="294" y="607"/>
                </a:lnTo>
                <a:lnTo>
                  <a:pt x="282" y="626"/>
                </a:lnTo>
                <a:lnTo>
                  <a:pt x="282" y="626"/>
                </a:lnTo>
                <a:lnTo>
                  <a:pt x="280" y="633"/>
                </a:lnTo>
                <a:lnTo>
                  <a:pt x="277" y="645"/>
                </a:lnTo>
                <a:lnTo>
                  <a:pt x="273" y="661"/>
                </a:lnTo>
                <a:lnTo>
                  <a:pt x="273" y="661"/>
                </a:lnTo>
                <a:lnTo>
                  <a:pt x="256" y="693"/>
                </a:lnTo>
                <a:lnTo>
                  <a:pt x="242" y="715"/>
                </a:lnTo>
                <a:lnTo>
                  <a:pt x="233" y="728"/>
                </a:lnTo>
                <a:lnTo>
                  <a:pt x="233" y="728"/>
                </a:lnTo>
                <a:lnTo>
                  <a:pt x="230" y="733"/>
                </a:lnTo>
                <a:lnTo>
                  <a:pt x="225" y="742"/>
                </a:lnTo>
                <a:lnTo>
                  <a:pt x="212" y="766"/>
                </a:lnTo>
                <a:lnTo>
                  <a:pt x="193" y="804"/>
                </a:lnTo>
                <a:lnTo>
                  <a:pt x="193" y="804"/>
                </a:lnTo>
                <a:lnTo>
                  <a:pt x="185" y="822"/>
                </a:lnTo>
                <a:lnTo>
                  <a:pt x="171" y="857"/>
                </a:lnTo>
                <a:lnTo>
                  <a:pt x="164" y="877"/>
                </a:lnTo>
                <a:lnTo>
                  <a:pt x="158" y="896"/>
                </a:lnTo>
                <a:lnTo>
                  <a:pt x="157" y="905"/>
                </a:lnTo>
                <a:lnTo>
                  <a:pt x="156" y="913"/>
                </a:lnTo>
                <a:lnTo>
                  <a:pt x="156" y="919"/>
                </a:lnTo>
                <a:lnTo>
                  <a:pt x="157" y="925"/>
                </a:lnTo>
                <a:lnTo>
                  <a:pt x="157" y="925"/>
                </a:lnTo>
                <a:lnTo>
                  <a:pt x="166" y="948"/>
                </a:lnTo>
                <a:lnTo>
                  <a:pt x="177" y="975"/>
                </a:lnTo>
                <a:lnTo>
                  <a:pt x="186" y="998"/>
                </a:lnTo>
                <a:lnTo>
                  <a:pt x="188" y="1005"/>
                </a:lnTo>
                <a:lnTo>
                  <a:pt x="188" y="1010"/>
                </a:lnTo>
                <a:lnTo>
                  <a:pt x="188" y="1010"/>
                </a:lnTo>
                <a:lnTo>
                  <a:pt x="184" y="1022"/>
                </a:lnTo>
                <a:lnTo>
                  <a:pt x="177" y="1043"/>
                </a:lnTo>
                <a:lnTo>
                  <a:pt x="166" y="1081"/>
                </a:lnTo>
                <a:lnTo>
                  <a:pt x="166" y="1081"/>
                </a:lnTo>
                <a:lnTo>
                  <a:pt x="137" y="1179"/>
                </a:lnTo>
                <a:lnTo>
                  <a:pt x="108" y="1274"/>
                </a:lnTo>
                <a:lnTo>
                  <a:pt x="108" y="1274"/>
                </a:lnTo>
                <a:lnTo>
                  <a:pt x="106" y="1289"/>
                </a:lnTo>
                <a:lnTo>
                  <a:pt x="105" y="1314"/>
                </a:lnTo>
                <a:lnTo>
                  <a:pt x="103" y="1354"/>
                </a:lnTo>
                <a:lnTo>
                  <a:pt x="103" y="1408"/>
                </a:lnTo>
                <a:lnTo>
                  <a:pt x="103" y="1408"/>
                </a:lnTo>
                <a:lnTo>
                  <a:pt x="103" y="1405"/>
                </a:lnTo>
                <a:lnTo>
                  <a:pt x="102" y="1403"/>
                </a:lnTo>
                <a:lnTo>
                  <a:pt x="102" y="1401"/>
                </a:lnTo>
                <a:lnTo>
                  <a:pt x="100" y="1401"/>
                </a:lnTo>
                <a:lnTo>
                  <a:pt x="98" y="1402"/>
                </a:lnTo>
                <a:lnTo>
                  <a:pt x="95" y="1405"/>
                </a:lnTo>
                <a:lnTo>
                  <a:pt x="90" y="1412"/>
                </a:lnTo>
                <a:lnTo>
                  <a:pt x="90" y="1412"/>
                </a:lnTo>
                <a:lnTo>
                  <a:pt x="82" y="1425"/>
                </a:lnTo>
                <a:lnTo>
                  <a:pt x="78" y="1436"/>
                </a:lnTo>
                <a:lnTo>
                  <a:pt x="72" y="1457"/>
                </a:lnTo>
                <a:lnTo>
                  <a:pt x="72" y="1457"/>
                </a:lnTo>
                <a:lnTo>
                  <a:pt x="59" y="1504"/>
                </a:lnTo>
                <a:lnTo>
                  <a:pt x="50" y="1537"/>
                </a:lnTo>
                <a:lnTo>
                  <a:pt x="54" y="1564"/>
                </a:lnTo>
                <a:lnTo>
                  <a:pt x="54" y="1564"/>
                </a:lnTo>
                <a:lnTo>
                  <a:pt x="53" y="1562"/>
                </a:lnTo>
                <a:lnTo>
                  <a:pt x="49" y="1555"/>
                </a:lnTo>
                <a:lnTo>
                  <a:pt x="45" y="1553"/>
                </a:lnTo>
                <a:lnTo>
                  <a:pt x="42" y="1551"/>
                </a:lnTo>
                <a:lnTo>
                  <a:pt x="38" y="1549"/>
                </a:lnTo>
                <a:lnTo>
                  <a:pt x="32" y="1551"/>
                </a:lnTo>
                <a:lnTo>
                  <a:pt x="32" y="1551"/>
                </a:lnTo>
                <a:lnTo>
                  <a:pt x="26" y="1553"/>
                </a:lnTo>
                <a:lnTo>
                  <a:pt x="22" y="1556"/>
                </a:lnTo>
                <a:lnTo>
                  <a:pt x="13" y="1563"/>
                </a:lnTo>
                <a:lnTo>
                  <a:pt x="7" y="1570"/>
                </a:lnTo>
                <a:lnTo>
                  <a:pt x="5" y="1573"/>
                </a:lnTo>
                <a:lnTo>
                  <a:pt x="5" y="1573"/>
                </a:lnTo>
                <a:lnTo>
                  <a:pt x="3" y="1584"/>
                </a:lnTo>
                <a:lnTo>
                  <a:pt x="1" y="1610"/>
                </a:lnTo>
                <a:lnTo>
                  <a:pt x="0" y="1625"/>
                </a:lnTo>
                <a:lnTo>
                  <a:pt x="0" y="1641"/>
                </a:lnTo>
                <a:lnTo>
                  <a:pt x="2" y="1656"/>
                </a:lnTo>
                <a:lnTo>
                  <a:pt x="3" y="1661"/>
                </a:lnTo>
                <a:lnTo>
                  <a:pt x="5" y="1667"/>
                </a:lnTo>
                <a:lnTo>
                  <a:pt x="5" y="1667"/>
                </a:lnTo>
                <a:lnTo>
                  <a:pt x="14" y="1682"/>
                </a:lnTo>
                <a:lnTo>
                  <a:pt x="17" y="1688"/>
                </a:lnTo>
                <a:lnTo>
                  <a:pt x="22" y="1691"/>
                </a:lnTo>
                <a:lnTo>
                  <a:pt x="25" y="1694"/>
                </a:lnTo>
                <a:lnTo>
                  <a:pt x="29" y="1695"/>
                </a:lnTo>
                <a:lnTo>
                  <a:pt x="33" y="1695"/>
                </a:lnTo>
                <a:lnTo>
                  <a:pt x="36" y="1694"/>
                </a:lnTo>
                <a:lnTo>
                  <a:pt x="36" y="1694"/>
                </a:lnTo>
                <a:lnTo>
                  <a:pt x="39" y="1692"/>
                </a:lnTo>
                <a:lnTo>
                  <a:pt x="41" y="1690"/>
                </a:lnTo>
                <a:lnTo>
                  <a:pt x="44" y="1684"/>
                </a:lnTo>
                <a:lnTo>
                  <a:pt x="48" y="1675"/>
                </a:lnTo>
                <a:lnTo>
                  <a:pt x="51" y="1665"/>
                </a:lnTo>
                <a:lnTo>
                  <a:pt x="57" y="1648"/>
                </a:lnTo>
                <a:lnTo>
                  <a:pt x="59" y="1640"/>
                </a:lnTo>
                <a:lnTo>
                  <a:pt x="68" y="1635"/>
                </a:lnTo>
                <a:lnTo>
                  <a:pt x="86" y="1635"/>
                </a:lnTo>
                <a:lnTo>
                  <a:pt x="86" y="1635"/>
                </a:lnTo>
                <a:lnTo>
                  <a:pt x="87" y="1647"/>
                </a:lnTo>
                <a:lnTo>
                  <a:pt x="90" y="1669"/>
                </a:lnTo>
                <a:lnTo>
                  <a:pt x="93" y="1682"/>
                </a:lnTo>
                <a:lnTo>
                  <a:pt x="97" y="1692"/>
                </a:lnTo>
                <a:lnTo>
                  <a:pt x="99" y="1697"/>
                </a:lnTo>
                <a:lnTo>
                  <a:pt x="102" y="1700"/>
                </a:lnTo>
                <a:lnTo>
                  <a:pt x="105" y="1703"/>
                </a:lnTo>
                <a:lnTo>
                  <a:pt x="108" y="1703"/>
                </a:lnTo>
                <a:lnTo>
                  <a:pt x="108" y="1703"/>
                </a:lnTo>
                <a:lnTo>
                  <a:pt x="115" y="1701"/>
                </a:lnTo>
                <a:lnTo>
                  <a:pt x="120" y="1698"/>
                </a:lnTo>
                <a:lnTo>
                  <a:pt x="126" y="1691"/>
                </a:lnTo>
                <a:lnTo>
                  <a:pt x="131" y="1684"/>
                </a:lnTo>
                <a:lnTo>
                  <a:pt x="136" y="1672"/>
                </a:lnTo>
                <a:lnTo>
                  <a:pt x="139" y="1659"/>
                </a:lnTo>
                <a:lnTo>
                  <a:pt x="143" y="1642"/>
                </a:lnTo>
                <a:lnTo>
                  <a:pt x="144" y="1622"/>
                </a:lnTo>
                <a:lnTo>
                  <a:pt x="144" y="1622"/>
                </a:lnTo>
                <a:lnTo>
                  <a:pt x="145" y="1603"/>
                </a:lnTo>
                <a:lnTo>
                  <a:pt x="144" y="1587"/>
                </a:lnTo>
                <a:lnTo>
                  <a:pt x="143" y="1576"/>
                </a:lnTo>
                <a:lnTo>
                  <a:pt x="140" y="1567"/>
                </a:lnTo>
                <a:lnTo>
                  <a:pt x="137" y="1562"/>
                </a:lnTo>
                <a:lnTo>
                  <a:pt x="134" y="1558"/>
                </a:lnTo>
                <a:lnTo>
                  <a:pt x="130" y="1556"/>
                </a:lnTo>
                <a:lnTo>
                  <a:pt x="126" y="1555"/>
                </a:lnTo>
                <a:lnTo>
                  <a:pt x="126" y="1555"/>
                </a:lnTo>
                <a:lnTo>
                  <a:pt x="121" y="1555"/>
                </a:lnTo>
                <a:lnTo>
                  <a:pt x="118" y="1556"/>
                </a:lnTo>
                <a:lnTo>
                  <a:pt x="115" y="1558"/>
                </a:lnTo>
                <a:lnTo>
                  <a:pt x="112" y="1562"/>
                </a:lnTo>
                <a:lnTo>
                  <a:pt x="109" y="1566"/>
                </a:lnTo>
                <a:lnTo>
                  <a:pt x="108" y="1568"/>
                </a:lnTo>
                <a:lnTo>
                  <a:pt x="90" y="1586"/>
                </a:lnTo>
                <a:lnTo>
                  <a:pt x="77" y="1568"/>
                </a:lnTo>
                <a:lnTo>
                  <a:pt x="81" y="1533"/>
                </a:lnTo>
                <a:lnTo>
                  <a:pt x="86" y="1501"/>
                </a:lnTo>
                <a:lnTo>
                  <a:pt x="148" y="1537"/>
                </a:lnTo>
                <a:lnTo>
                  <a:pt x="166" y="1537"/>
                </a:lnTo>
                <a:lnTo>
                  <a:pt x="166" y="1537"/>
                </a:lnTo>
                <a:lnTo>
                  <a:pt x="165" y="1554"/>
                </a:lnTo>
                <a:lnTo>
                  <a:pt x="163" y="1593"/>
                </a:lnTo>
                <a:lnTo>
                  <a:pt x="163" y="1615"/>
                </a:lnTo>
                <a:lnTo>
                  <a:pt x="163" y="1635"/>
                </a:lnTo>
                <a:lnTo>
                  <a:pt x="164" y="1652"/>
                </a:lnTo>
                <a:lnTo>
                  <a:pt x="165" y="1658"/>
                </a:lnTo>
                <a:lnTo>
                  <a:pt x="166" y="1662"/>
                </a:lnTo>
                <a:lnTo>
                  <a:pt x="166" y="1662"/>
                </a:lnTo>
                <a:lnTo>
                  <a:pt x="167" y="1665"/>
                </a:lnTo>
                <a:lnTo>
                  <a:pt x="169" y="1667"/>
                </a:lnTo>
                <a:lnTo>
                  <a:pt x="175" y="1669"/>
                </a:lnTo>
                <a:lnTo>
                  <a:pt x="181" y="1669"/>
                </a:lnTo>
                <a:lnTo>
                  <a:pt x="187" y="1669"/>
                </a:lnTo>
                <a:lnTo>
                  <a:pt x="197" y="1665"/>
                </a:lnTo>
                <a:lnTo>
                  <a:pt x="202" y="1662"/>
                </a:lnTo>
                <a:lnTo>
                  <a:pt x="215" y="1627"/>
                </a:lnTo>
                <a:lnTo>
                  <a:pt x="215" y="1627"/>
                </a:lnTo>
                <a:lnTo>
                  <a:pt x="224" y="1624"/>
                </a:lnTo>
                <a:lnTo>
                  <a:pt x="231" y="1624"/>
                </a:lnTo>
                <a:lnTo>
                  <a:pt x="233" y="1624"/>
                </a:lnTo>
                <a:lnTo>
                  <a:pt x="233" y="1627"/>
                </a:lnTo>
                <a:lnTo>
                  <a:pt x="233" y="1627"/>
                </a:lnTo>
                <a:lnTo>
                  <a:pt x="233" y="1637"/>
                </a:lnTo>
                <a:lnTo>
                  <a:pt x="234" y="1643"/>
                </a:lnTo>
                <a:lnTo>
                  <a:pt x="237" y="1651"/>
                </a:lnTo>
                <a:lnTo>
                  <a:pt x="239" y="1659"/>
                </a:lnTo>
                <a:lnTo>
                  <a:pt x="242" y="1666"/>
                </a:lnTo>
                <a:lnTo>
                  <a:pt x="246" y="1670"/>
                </a:lnTo>
                <a:lnTo>
                  <a:pt x="249" y="1671"/>
                </a:lnTo>
                <a:lnTo>
                  <a:pt x="251" y="1671"/>
                </a:lnTo>
                <a:lnTo>
                  <a:pt x="251" y="1671"/>
                </a:lnTo>
                <a:lnTo>
                  <a:pt x="257" y="1669"/>
                </a:lnTo>
                <a:lnTo>
                  <a:pt x="262" y="1665"/>
                </a:lnTo>
                <a:lnTo>
                  <a:pt x="268" y="1659"/>
                </a:lnTo>
                <a:lnTo>
                  <a:pt x="272" y="1653"/>
                </a:lnTo>
                <a:lnTo>
                  <a:pt x="279" y="1641"/>
                </a:lnTo>
                <a:lnTo>
                  <a:pt x="282" y="1635"/>
                </a:lnTo>
                <a:lnTo>
                  <a:pt x="282" y="1635"/>
                </a:lnTo>
                <a:close/>
                <a:moveTo>
                  <a:pt x="238" y="1515"/>
                </a:moveTo>
                <a:lnTo>
                  <a:pt x="238" y="1515"/>
                </a:lnTo>
                <a:lnTo>
                  <a:pt x="250" y="1519"/>
                </a:lnTo>
                <a:lnTo>
                  <a:pt x="258" y="1524"/>
                </a:lnTo>
                <a:lnTo>
                  <a:pt x="260" y="1526"/>
                </a:lnTo>
                <a:lnTo>
                  <a:pt x="260" y="1528"/>
                </a:lnTo>
                <a:lnTo>
                  <a:pt x="260" y="1528"/>
                </a:lnTo>
                <a:lnTo>
                  <a:pt x="258" y="1529"/>
                </a:lnTo>
                <a:lnTo>
                  <a:pt x="256" y="1532"/>
                </a:lnTo>
                <a:lnTo>
                  <a:pt x="248" y="1534"/>
                </a:lnTo>
                <a:lnTo>
                  <a:pt x="238" y="1537"/>
                </a:lnTo>
                <a:lnTo>
                  <a:pt x="238" y="1515"/>
                </a:lnTo>
                <a:close/>
                <a:moveTo>
                  <a:pt x="537" y="1515"/>
                </a:moveTo>
                <a:lnTo>
                  <a:pt x="582" y="1519"/>
                </a:lnTo>
                <a:lnTo>
                  <a:pt x="573" y="1546"/>
                </a:lnTo>
                <a:lnTo>
                  <a:pt x="573" y="1546"/>
                </a:lnTo>
                <a:lnTo>
                  <a:pt x="565" y="1544"/>
                </a:lnTo>
                <a:lnTo>
                  <a:pt x="555" y="1542"/>
                </a:lnTo>
                <a:lnTo>
                  <a:pt x="555" y="1542"/>
                </a:lnTo>
                <a:lnTo>
                  <a:pt x="549" y="1545"/>
                </a:lnTo>
                <a:lnTo>
                  <a:pt x="536" y="1553"/>
                </a:lnTo>
                <a:lnTo>
                  <a:pt x="519" y="1564"/>
                </a:lnTo>
                <a:lnTo>
                  <a:pt x="519" y="1546"/>
                </a:lnTo>
                <a:lnTo>
                  <a:pt x="537" y="1515"/>
                </a:lnTo>
                <a:close/>
                <a:moveTo>
                  <a:pt x="555" y="1475"/>
                </a:moveTo>
                <a:lnTo>
                  <a:pt x="555" y="1475"/>
                </a:lnTo>
                <a:lnTo>
                  <a:pt x="562" y="1473"/>
                </a:lnTo>
                <a:lnTo>
                  <a:pt x="570" y="1475"/>
                </a:lnTo>
                <a:lnTo>
                  <a:pt x="582" y="1475"/>
                </a:lnTo>
                <a:lnTo>
                  <a:pt x="582" y="1475"/>
                </a:lnTo>
                <a:lnTo>
                  <a:pt x="583" y="1476"/>
                </a:lnTo>
                <a:lnTo>
                  <a:pt x="583" y="1477"/>
                </a:lnTo>
                <a:lnTo>
                  <a:pt x="583" y="1481"/>
                </a:lnTo>
                <a:lnTo>
                  <a:pt x="582" y="1488"/>
                </a:lnTo>
                <a:lnTo>
                  <a:pt x="569" y="1497"/>
                </a:lnTo>
                <a:lnTo>
                  <a:pt x="546" y="1497"/>
                </a:lnTo>
                <a:lnTo>
                  <a:pt x="546" y="1497"/>
                </a:lnTo>
                <a:lnTo>
                  <a:pt x="549" y="1486"/>
                </a:lnTo>
                <a:lnTo>
                  <a:pt x="552" y="1479"/>
                </a:lnTo>
                <a:lnTo>
                  <a:pt x="553" y="1476"/>
                </a:lnTo>
                <a:lnTo>
                  <a:pt x="555" y="1475"/>
                </a:lnTo>
                <a:lnTo>
                  <a:pt x="555" y="147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2">
            <a:extLst>
              <a:ext uri="{FF2B5EF4-FFF2-40B4-BE49-F238E27FC236}">
                <a16:creationId xmlns:a16="http://schemas.microsoft.com/office/drawing/2014/main" id="{E2CACFE3-B95E-4AF6-BC14-013CEC354117}"/>
              </a:ext>
            </a:extLst>
          </p:cNvPr>
          <p:cNvSpPr>
            <a:spLocks noEditPoints="1"/>
          </p:cNvSpPr>
          <p:nvPr/>
        </p:nvSpPr>
        <p:spPr bwMode="auto">
          <a:xfrm>
            <a:off x="6303149" y="884992"/>
            <a:ext cx="1125125" cy="1553482"/>
          </a:xfrm>
          <a:custGeom>
            <a:avLst/>
            <a:gdLst>
              <a:gd name="T0" fmla="*/ 133 w 612"/>
              <a:gd name="T1" fmla="*/ 43 h 845"/>
              <a:gd name="T2" fmla="*/ 100 w 612"/>
              <a:gd name="T3" fmla="*/ 58 h 845"/>
              <a:gd name="T4" fmla="*/ 108 w 612"/>
              <a:gd name="T5" fmla="*/ 105 h 845"/>
              <a:gd name="T6" fmla="*/ 143 w 612"/>
              <a:gd name="T7" fmla="*/ 86 h 845"/>
              <a:gd name="T8" fmla="*/ 96 w 612"/>
              <a:gd name="T9" fmla="*/ 121 h 845"/>
              <a:gd name="T10" fmla="*/ 29 w 612"/>
              <a:gd name="T11" fmla="*/ 268 h 845"/>
              <a:gd name="T12" fmla="*/ 16 w 612"/>
              <a:gd name="T13" fmla="*/ 364 h 845"/>
              <a:gd name="T14" fmla="*/ 60 w 612"/>
              <a:gd name="T15" fmla="*/ 560 h 845"/>
              <a:gd name="T16" fmla="*/ 12 w 612"/>
              <a:gd name="T17" fmla="*/ 710 h 845"/>
              <a:gd name="T18" fmla="*/ 20 w 612"/>
              <a:gd name="T19" fmla="*/ 752 h 845"/>
              <a:gd name="T20" fmla="*/ 67 w 612"/>
              <a:gd name="T21" fmla="*/ 794 h 845"/>
              <a:gd name="T22" fmla="*/ 165 w 612"/>
              <a:gd name="T23" fmla="*/ 809 h 845"/>
              <a:gd name="T24" fmla="*/ 138 w 612"/>
              <a:gd name="T25" fmla="*/ 777 h 845"/>
              <a:gd name="T26" fmla="*/ 133 w 612"/>
              <a:gd name="T27" fmla="*/ 690 h 845"/>
              <a:gd name="T28" fmla="*/ 183 w 612"/>
              <a:gd name="T29" fmla="*/ 547 h 845"/>
              <a:gd name="T30" fmla="*/ 166 w 612"/>
              <a:gd name="T31" fmla="*/ 409 h 845"/>
              <a:gd name="T32" fmla="*/ 187 w 612"/>
              <a:gd name="T33" fmla="*/ 361 h 845"/>
              <a:gd name="T34" fmla="*/ 208 w 612"/>
              <a:gd name="T35" fmla="*/ 443 h 845"/>
              <a:gd name="T36" fmla="*/ 240 w 612"/>
              <a:gd name="T37" fmla="*/ 572 h 845"/>
              <a:gd name="T38" fmla="*/ 203 w 612"/>
              <a:gd name="T39" fmla="*/ 715 h 845"/>
              <a:gd name="T40" fmla="*/ 148 w 612"/>
              <a:gd name="T41" fmla="*/ 733 h 845"/>
              <a:gd name="T42" fmla="*/ 168 w 612"/>
              <a:gd name="T43" fmla="*/ 782 h 845"/>
              <a:gd name="T44" fmla="*/ 203 w 612"/>
              <a:gd name="T45" fmla="*/ 830 h 845"/>
              <a:gd name="T46" fmla="*/ 247 w 612"/>
              <a:gd name="T47" fmla="*/ 783 h 845"/>
              <a:gd name="T48" fmla="*/ 249 w 612"/>
              <a:gd name="T49" fmla="*/ 748 h 845"/>
              <a:gd name="T50" fmla="*/ 259 w 612"/>
              <a:gd name="T51" fmla="*/ 727 h 845"/>
              <a:gd name="T52" fmla="*/ 384 w 612"/>
              <a:gd name="T53" fmla="*/ 756 h 845"/>
              <a:gd name="T54" fmla="*/ 429 w 612"/>
              <a:gd name="T55" fmla="*/ 791 h 845"/>
              <a:gd name="T56" fmla="*/ 474 w 612"/>
              <a:gd name="T57" fmla="*/ 845 h 845"/>
              <a:gd name="T58" fmla="*/ 517 w 612"/>
              <a:gd name="T59" fmla="*/ 807 h 845"/>
              <a:gd name="T60" fmla="*/ 439 w 612"/>
              <a:gd name="T61" fmla="*/ 692 h 845"/>
              <a:gd name="T62" fmla="*/ 416 w 612"/>
              <a:gd name="T63" fmla="*/ 621 h 845"/>
              <a:gd name="T64" fmla="*/ 477 w 612"/>
              <a:gd name="T65" fmla="*/ 616 h 845"/>
              <a:gd name="T66" fmla="*/ 565 w 612"/>
              <a:gd name="T67" fmla="*/ 581 h 845"/>
              <a:gd name="T68" fmla="*/ 610 w 612"/>
              <a:gd name="T69" fmla="*/ 464 h 845"/>
              <a:gd name="T70" fmla="*/ 566 w 612"/>
              <a:gd name="T71" fmla="*/ 361 h 845"/>
              <a:gd name="T72" fmla="*/ 378 w 612"/>
              <a:gd name="T73" fmla="*/ 359 h 845"/>
              <a:gd name="T74" fmla="*/ 335 w 612"/>
              <a:gd name="T75" fmla="*/ 413 h 845"/>
              <a:gd name="T76" fmla="*/ 305 w 612"/>
              <a:gd name="T77" fmla="*/ 477 h 845"/>
              <a:gd name="T78" fmla="*/ 223 w 612"/>
              <a:gd name="T79" fmla="*/ 420 h 845"/>
              <a:gd name="T80" fmla="*/ 228 w 612"/>
              <a:gd name="T81" fmla="*/ 382 h 845"/>
              <a:gd name="T82" fmla="*/ 230 w 612"/>
              <a:gd name="T83" fmla="*/ 339 h 845"/>
              <a:gd name="T84" fmla="*/ 203 w 612"/>
              <a:gd name="T85" fmla="*/ 319 h 845"/>
              <a:gd name="T86" fmla="*/ 283 w 612"/>
              <a:gd name="T87" fmla="*/ 327 h 845"/>
              <a:gd name="T88" fmla="*/ 343 w 612"/>
              <a:gd name="T89" fmla="*/ 361 h 845"/>
              <a:gd name="T90" fmla="*/ 365 w 612"/>
              <a:gd name="T91" fmla="*/ 361 h 845"/>
              <a:gd name="T92" fmla="*/ 360 w 612"/>
              <a:gd name="T93" fmla="*/ 337 h 845"/>
              <a:gd name="T94" fmla="*/ 340 w 612"/>
              <a:gd name="T95" fmla="*/ 319 h 845"/>
              <a:gd name="T96" fmla="*/ 229 w 612"/>
              <a:gd name="T97" fmla="*/ 271 h 845"/>
              <a:gd name="T98" fmla="*/ 185 w 612"/>
              <a:gd name="T99" fmla="*/ 163 h 845"/>
              <a:gd name="T100" fmla="*/ 176 w 612"/>
              <a:gd name="T101" fmla="*/ 130 h 845"/>
              <a:gd name="T102" fmla="*/ 214 w 612"/>
              <a:gd name="T103" fmla="*/ 115 h 845"/>
              <a:gd name="T104" fmla="*/ 231 w 612"/>
              <a:gd name="T105" fmla="*/ 107 h 845"/>
              <a:gd name="T106" fmla="*/ 248 w 612"/>
              <a:gd name="T107" fmla="*/ 51 h 845"/>
              <a:gd name="T108" fmla="*/ 229 w 612"/>
              <a:gd name="T109" fmla="*/ 19 h 845"/>
              <a:gd name="T110" fmla="*/ 197 w 612"/>
              <a:gd name="T111" fmla="*/ 2 h 845"/>
              <a:gd name="T112" fmla="*/ 400 w 612"/>
              <a:gd name="T113" fmla="*/ 485 h 845"/>
              <a:gd name="T114" fmla="*/ 259 w 612"/>
              <a:gd name="T115" fmla="*/ 641 h 845"/>
              <a:gd name="T116" fmla="*/ 477 w 612"/>
              <a:gd name="T117" fmla="*/ 771 h 845"/>
              <a:gd name="T118" fmla="*/ 488 w 612"/>
              <a:gd name="T119" fmla="*/ 746 h 845"/>
              <a:gd name="T120" fmla="*/ 223 w 612"/>
              <a:gd name="T121" fmla="*/ 701 h 8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12" h="845">
                <a:moveTo>
                  <a:pt x="183" y="2"/>
                </a:moveTo>
                <a:lnTo>
                  <a:pt x="183" y="2"/>
                </a:lnTo>
                <a:lnTo>
                  <a:pt x="172" y="7"/>
                </a:lnTo>
                <a:lnTo>
                  <a:pt x="153" y="16"/>
                </a:lnTo>
                <a:lnTo>
                  <a:pt x="153" y="16"/>
                </a:lnTo>
                <a:lnTo>
                  <a:pt x="147" y="21"/>
                </a:lnTo>
                <a:lnTo>
                  <a:pt x="142" y="26"/>
                </a:lnTo>
                <a:lnTo>
                  <a:pt x="138" y="31"/>
                </a:lnTo>
                <a:lnTo>
                  <a:pt x="136" y="34"/>
                </a:lnTo>
                <a:lnTo>
                  <a:pt x="136" y="34"/>
                </a:lnTo>
                <a:lnTo>
                  <a:pt x="133" y="43"/>
                </a:lnTo>
                <a:lnTo>
                  <a:pt x="132" y="45"/>
                </a:lnTo>
                <a:lnTo>
                  <a:pt x="120" y="50"/>
                </a:lnTo>
                <a:lnTo>
                  <a:pt x="120" y="50"/>
                </a:lnTo>
                <a:lnTo>
                  <a:pt x="120" y="49"/>
                </a:lnTo>
                <a:lnTo>
                  <a:pt x="120" y="48"/>
                </a:lnTo>
                <a:lnTo>
                  <a:pt x="118" y="48"/>
                </a:lnTo>
                <a:lnTo>
                  <a:pt x="109" y="50"/>
                </a:lnTo>
                <a:lnTo>
                  <a:pt x="109" y="50"/>
                </a:lnTo>
                <a:lnTo>
                  <a:pt x="104" y="52"/>
                </a:lnTo>
                <a:lnTo>
                  <a:pt x="101" y="55"/>
                </a:lnTo>
                <a:lnTo>
                  <a:pt x="100" y="58"/>
                </a:lnTo>
                <a:lnTo>
                  <a:pt x="100" y="62"/>
                </a:lnTo>
                <a:lnTo>
                  <a:pt x="101" y="72"/>
                </a:lnTo>
                <a:lnTo>
                  <a:pt x="103" y="81"/>
                </a:lnTo>
                <a:lnTo>
                  <a:pt x="103" y="81"/>
                </a:lnTo>
                <a:lnTo>
                  <a:pt x="104" y="90"/>
                </a:lnTo>
                <a:lnTo>
                  <a:pt x="107" y="96"/>
                </a:lnTo>
                <a:lnTo>
                  <a:pt x="108" y="101"/>
                </a:lnTo>
                <a:lnTo>
                  <a:pt x="107" y="104"/>
                </a:lnTo>
                <a:lnTo>
                  <a:pt x="107" y="104"/>
                </a:lnTo>
                <a:lnTo>
                  <a:pt x="107" y="107"/>
                </a:lnTo>
                <a:lnTo>
                  <a:pt x="108" y="105"/>
                </a:lnTo>
                <a:lnTo>
                  <a:pt x="112" y="104"/>
                </a:lnTo>
                <a:lnTo>
                  <a:pt x="120" y="98"/>
                </a:lnTo>
                <a:lnTo>
                  <a:pt x="124" y="102"/>
                </a:lnTo>
                <a:lnTo>
                  <a:pt x="124" y="102"/>
                </a:lnTo>
                <a:lnTo>
                  <a:pt x="130" y="95"/>
                </a:lnTo>
                <a:lnTo>
                  <a:pt x="135" y="89"/>
                </a:lnTo>
                <a:lnTo>
                  <a:pt x="138" y="84"/>
                </a:lnTo>
                <a:lnTo>
                  <a:pt x="144" y="70"/>
                </a:lnTo>
                <a:lnTo>
                  <a:pt x="144" y="70"/>
                </a:lnTo>
                <a:lnTo>
                  <a:pt x="144" y="79"/>
                </a:lnTo>
                <a:lnTo>
                  <a:pt x="143" y="86"/>
                </a:lnTo>
                <a:lnTo>
                  <a:pt x="141" y="92"/>
                </a:lnTo>
                <a:lnTo>
                  <a:pt x="141" y="92"/>
                </a:lnTo>
                <a:lnTo>
                  <a:pt x="137" y="97"/>
                </a:lnTo>
                <a:lnTo>
                  <a:pt x="131" y="103"/>
                </a:lnTo>
                <a:lnTo>
                  <a:pt x="126" y="108"/>
                </a:lnTo>
                <a:lnTo>
                  <a:pt x="121" y="110"/>
                </a:lnTo>
                <a:lnTo>
                  <a:pt x="121" y="110"/>
                </a:lnTo>
                <a:lnTo>
                  <a:pt x="118" y="111"/>
                </a:lnTo>
                <a:lnTo>
                  <a:pt x="111" y="114"/>
                </a:lnTo>
                <a:lnTo>
                  <a:pt x="103" y="116"/>
                </a:lnTo>
                <a:lnTo>
                  <a:pt x="96" y="121"/>
                </a:lnTo>
                <a:lnTo>
                  <a:pt x="96" y="121"/>
                </a:lnTo>
                <a:lnTo>
                  <a:pt x="92" y="127"/>
                </a:lnTo>
                <a:lnTo>
                  <a:pt x="88" y="138"/>
                </a:lnTo>
                <a:lnTo>
                  <a:pt x="77" y="168"/>
                </a:lnTo>
                <a:lnTo>
                  <a:pt x="65" y="201"/>
                </a:lnTo>
                <a:lnTo>
                  <a:pt x="56" y="222"/>
                </a:lnTo>
                <a:lnTo>
                  <a:pt x="56" y="222"/>
                </a:lnTo>
                <a:lnTo>
                  <a:pt x="49" y="235"/>
                </a:lnTo>
                <a:lnTo>
                  <a:pt x="39" y="249"/>
                </a:lnTo>
                <a:lnTo>
                  <a:pt x="31" y="262"/>
                </a:lnTo>
                <a:lnTo>
                  <a:pt x="29" y="268"/>
                </a:lnTo>
                <a:lnTo>
                  <a:pt x="27" y="273"/>
                </a:lnTo>
                <a:lnTo>
                  <a:pt x="27" y="273"/>
                </a:lnTo>
                <a:lnTo>
                  <a:pt x="26" y="302"/>
                </a:lnTo>
                <a:lnTo>
                  <a:pt x="26" y="318"/>
                </a:lnTo>
                <a:lnTo>
                  <a:pt x="25" y="325"/>
                </a:lnTo>
                <a:lnTo>
                  <a:pt x="25" y="325"/>
                </a:lnTo>
                <a:lnTo>
                  <a:pt x="20" y="332"/>
                </a:lnTo>
                <a:lnTo>
                  <a:pt x="18" y="339"/>
                </a:lnTo>
                <a:lnTo>
                  <a:pt x="16" y="347"/>
                </a:lnTo>
                <a:lnTo>
                  <a:pt x="16" y="347"/>
                </a:lnTo>
                <a:lnTo>
                  <a:pt x="16" y="364"/>
                </a:lnTo>
                <a:lnTo>
                  <a:pt x="16" y="373"/>
                </a:lnTo>
                <a:lnTo>
                  <a:pt x="27" y="384"/>
                </a:lnTo>
                <a:lnTo>
                  <a:pt x="27" y="384"/>
                </a:lnTo>
                <a:lnTo>
                  <a:pt x="32" y="409"/>
                </a:lnTo>
                <a:lnTo>
                  <a:pt x="45" y="464"/>
                </a:lnTo>
                <a:lnTo>
                  <a:pt x="45" y="464"/>
                </a:lnTo>
                <a:lnTo>
                  <a:pt x="53" y="494"/>
                </a:lnTo>
                <a:lnTo>
                  <a:pt x="56" y="519"/>
                </a:lnTo>
                <a:lnTo>
                  <a:pt x="61" y="546"/>
                </a:lnTo>
                <a:lnTo>
                  <a:pt x="61" y="546"/>
                </a:lnTo>
                <a:lnTo>
                  <a:pt x="60" y="560"/>
                </a:lnTo>
                <a:lnTo>
                  <a:pt x="59" y="577"/>
                </a:lnTo>
                <a:lnTo>
                  <a:pt x="59" y="577"/>
                </a:lnTo>
                <a:lnTo>
                  <a:pt x="57" y="610"/>
                </a:lnTo>
                <a:lnTo>
                  <a:pt x="57" y="629"/>
                </a:lnTo>
                <a:lnTo>
                  <a:pt x="56" y="639"/>
                </a:lnTo>
                <a:lnTo>
                  <a:pt x="56" y="639"/>
                </a:lnTo>
                <a:lnTo>
                  <a:pt x="51" y="647"/>
                </a:lnTo>
                <a:lnTo>
                  <a:pt x="42" y="664"/>
                </a:lnTo>
                <a:lnTo>
                  <a:pt x="27" y="692"/>
                </a:lnTo>
                <a:lnTo>
                  <a:pt x="27" y="692"/>
                </a:lnTo>
                <a:lnTo>
                  <a:pt x="12" y="710"/>
                </a:lnTo>
                <a:lnTo>
                  <a:pt x="12" y="710"/>
                </a:lnTo>
                <a:lnTo>
                  <a:pt x="6" y="716"/>
                </a:lnTo>
                <a:lnTo>
                  <a:pt x="2" y="722"/>
                </a:lnTo>
                <a:lnTo>
                  <a:pt x="0" y="725"/>
                </a:lnTo>
                <a:lnTo>
                  <a:pt x="0" y="725"/>
                </a:lnTo>
                <a:lnTo>
                  <a:pt x="1" y="729"/>
                </a:lnTo>
                <a:lnTo>
                  <a:pt x="3" y="734"/>
                </a:lnTo>
                <a:lnTo>
                  <a:pt x="7" y="740"/>
                </a:lnTo>
                <a:lnTo>
                  <a:pt x="12" y="746"/>
                </a:lnTo>
                <a:lnTo>
                  <a:pt x="12" y="746"/>
                </a:lnTo>
                <a:lnTo>
                  <a:pt x="20" y="752"/>
                </a:lnTo>
                <a:lnTo>
                  <a:pt x="30" y="757"/>
                </a:lnTo>
                <a:lnTo>
                  <a:pt x="42" y="763"/>
                </a:lnTo>
                <a:lnTo>
                  <a:pt x="54" y="774"/>
                </a:lnTo>
                <a:lnTo>
                  <a:pt x="54" y="774"/>
                </a:lnTo>
                <a:lnTo>
                  <a:pt x="55" y="781"/>
                </a:lnTo>
                <a:lnTo>
                  <a:pt x="56" y="787"/>
                </a:lnTo>
                <a:lnTo>
                  <a:pt x="59" y="791"/>
                </a:lnTo>
                <a:lnTo>
                  <a:pt x="59" y="791"/>
                </a:lnTo>
                <a:lnTo>
                  <a:pt x="63" y="793"/>
                </a:lnTo>
                <a:lnTo>
                  <a:pt x="67" y="794"/>
                </a:lnTo>
                <a:lnTo>
                  <a:pt x="67" y="794"/>
                </a:lnTo>
                <a:lnTo>
                  <a:pt x="67" y="801"/>
                </a:lnTo>
                <a:lnTo>
                  <a:pt x="70" y="806"/>
                </a:lnTo>
                <a:lnTo>
                  <a:pt x="71" y="807"/>
                </a:lnTo>
                <a:lnTo>
                  <a:pt x="73" y="809"/>
                </a:lnTo>
                <a:lnTo>
                  <a:pt x="73" y="809"/>
                </a:lnTo>
                <a:lnTo>
                  <a:pt x="88" y="810"/>
                </a:lnTo>
                <a:lnTo>
                  <a:pt x="114" y="811"/>
                </a:lnTo>
                <a:lnTo>
                  <a:pt x="141" y="812"/>
                </a:lnTo>
                <a:lnTo>
                  <a:pt x="155" y="811"/>
                </a:lnTo>
                <a:lnTo>
                  <a:pt x="155" y="811"/>
                </a:lnTo>
                <a:lnTo>
                  <a:pt x="165" y="809"/>
                </a:lnTo>
                <a:lnTo>
                  <a:pt x="166" y="807"/>
                </a:lnTo>
                <a:lnTo>
                  <a:pt x="166" y="806"/>
                </a:lnTo>
                <a:lnTo>
                  <a:pt x="164" y="803"/>
                </a:lnTo>
                <a:lnTo>
                  <a:pt x="164" y="803"/>
                </a:lnTo>
                <a:lnTo>
                  <a:pt x="158" y="798"/>
                </a:lnTo>
                <a:lnTo>
                  <a:pt x="149" y="793"/>
                </a:lnTo>
                <a:lnTo>
                  <a:pt x="138" y="788"/>
                </a:lnTo>
                <a:lnTo>
                  <a:pt x="138" y="788"/>
                </a:lnTo>
                <a:lnTo>
                  <a:pt x="139" y="783"/>
                </a:lnTo>
                <a:lnTo>
                  <a:pt x="139" y="780"/>
                </a:lnTo>
                <a:lnTo>
                  <a:pt x="138" y="777"/>
                </a:lnTo>
                <a:lnTo>
                  <a:pt x="138" y="777"/>
                </a:lnTo>
                <a:lnTo>
                  <a:pt x="135" y="766"/>
                </a:lnTo>
                <a:lnTo>
                  <a:pt x="132" y="758"/>
                </a:lnTo>
                <a:lnTo>
                  <a:pt x="130" y="748"/>
                </a:lnTo>
                <a:lnTo>
                  <a:pt x="130" y="748"/>
                </a:lnTo>
                <a:lnTo>
                  <a:pt x="130" y="739"/>
                </a:lnTo>
                <a:lnTo>
                  <a:pt x="130" y="730"/>
                </a:lnTo>
                <a:lnTo>
                  <a:pt x="130" y="712"/>
                </a:lnTo>
                <a:lnTo>
                  <a:pt x="130" y="712"/>
                </a:lnTo>
                <a:lnTo>
                  <a:pt x="131" y="703"/>
                </a:lnTo>
                <a:lnTo>
                  <a:pt x="133" y="690"/>
                </a:lnTo>
                <a:lnTo>
                  <a:pt x="136" y="675"/>
                </a:lnTo>
                <a:lnTo>
                  <a:pt x="136" y="675"/>
                </a:lnTo>
                <a:lnTo>
                  <a:pt x="143" y="662"/>
                </a:lnTo>
                <a:lnTo>
                  <a:pt x="158" y="635"/>
                </a:lnTo>
                <a:lnTo>
                  <a:pt x="166" y="621"/>
                </a:lnTo>
                <a:lnTo>
                  <a:pt x="173" y="605"/>
                </a:lnTo>
                <a:lnTo>
                  <a:pt x="178" y="590"/>
                </a:lnTo>
                <a:lnTo>
                  <a:pt x="180" y="577"/>
                </a:lnTo>
                <a:lnTo>
                  <a:pt x="180" y="577"/>
                </a:lnTo>
                <a:lnTo>
                  <a:pt x="183" y="552"/>
                </a:lnTo>
                <a:lnTo>
                  <a:pt x="183" y="547"/>
                </a:lnTo>
                <a:lnTo>
                  <a:pt x="183" y="545"/>
                </a:lnTo>
                <a:lnTo>
                  <a:pt x="183" y="545"/>
                </a:lnTo>
                <a:lnTo>
                  <a:pt x="155" y="415"/>
                </a:lnTo>
                <a:lnTo>
                  <a:pt x="155" y="415"/>
                </a:lnTo>
                <a:lnTo>
                  <a:pt x="159" y="412"/>
                </a:lnTo>
                <a:lnTo>
                  <a:pt x="164" y="407"/>
                </a:lnTo>
                <a:lnTo>
                  <a:pt x="164" y="407"/>
                </a:lnTo>
                <a:lnTo>
                  <a:pt x="165" y="407"/>
                </a:lnTo>
                <a:lnTo>
                  <a:pt x="165" y="408"/>
                </a:lnTo>
                <a:lnTo>
                  <a:pt x="166" y="409"/>
                </a:lnTo>
                <a:lnTo>
                  <a:pt x="166" y="409"/>
                </a:lnTo>
                <a:lnTo>
                  <a:pt x="166" y="409"/>
                </a:lnTo>
                <a:lnTo>
                  <a:pt x="168" y="403"/>
                </a:lnTo>
                <a:lnTo>
                  <a:pt x="168" y="403"/>
                </a:lnTo>
                <a:lnTo>
                  <a:pt x="170" y="389"/>
                </a:lnTo>
                <a:lnTo>
                  <a:pt x="168" y="370"/>
                </a:lnTo>
                <a:lnTo>
                  <a:pt x="168" y="347"/>
                </a:lnTo>
                <a:lnTo>
                  <a:pt x="183" y="355"/>
                </a:lnTo>
                <a:lnTo>
                  <a:pt x="183" y="355"/>
                </a:lnTo>
                <a:lnTo>
                  <a:pt x="184" y="358"/>
                </a:lnTo>
                <a:lnTo>
                  <a:pt x="187" y="361"/>
                </a:lnTo>
                <a:lnTo>
                  <a:pt x="187" y="361"/>
                </a:lnTo>
                <a:lnTo>
                  <a:pt x="188" y="362"/>
                </a:lnTo>
                <a:lnTo>
                  <a:pt x="190" y="364"/>
                </a:lnTo>
                <a:lnTo>
                  <a:pt x="194" y="365"/>
                </a:lnTo>
                <a:lnTo>
                  <a:pt x="202" y="384"/>
                </a:lnTo>
                <a:lnTo>
                  <a:pt x="203" y="399"/>
                </a:lnTo>
                <a:lnTo>
                  <a:pt x="203" y="399"/>
                </a:lnTo>
                <a:lnTo>
                  <a:pt x="203" y="414"/>
                </a:lnTo>
                <a:lnTo>
                  <a:pt x="203" y="435"/>
                </a:lnTo>
                <a:lnTo>
                  <a:pt x="203" y="435"/>
                </a:lnTo>
                <a:lnTo>
                  <a:pt x="206" y="440"/>
                </a:lnTo>
                <a:lnTo>
                  <a:pt x="208" y="443"/>
                </a:lnTo>
                <a:lnTo>
                  <a:pt x="212" y="447"/>
                </a:lnTo>
                <a:lnTo>
                  <a:pt x="260" y="483"/>
                </a:lnTo>
                <a:lnTo>
                  <a:pt x="260" y="483"/>
                </a:lnTo>
                <a:lnTo>
                  <a:pt x="229" y="540"/>
                </a:lnTo>
                <a:lnTo>
                  <a:pt x="229" y="540"/>
                </a:lnTo>
                <a:lnTo>
                  <a:pt x="226" y="546"/>
                </a:lnTo>
                <a:lnTo>
                  <a:pt x="225" y="549"/>
                </a:lnTo>
                <a:lnTo>
                  <a:pt x="225" y="553"/>
                </a:lnTo>
                <a:lnTo>
                  <a:pt x="225" y="553"/>
                </a:lnTo>
                <a:lnTo>
                  <a:pt x="230" y="560"/>
                </a:lnTo>
                <a:lnTo>
                  <a:pt x="240" y="572"/>
                </a:lnTo>
                <a:lnTo>
                  <a:pt x="254" y="590"/>
                </a:lnTo>
                <a:lnTo>
                  <a:pt x="208" y="675"/>
                </a:lnTo>
                <a:lnTo>
                  <a:pt x="208" y="675"/>
                </a:lnTo>
                <a:lnTo>
                  <a:pt x="205" y="675"/>
                </a:lnTo>
                <a:lnTo>
                  <a:pt x="200" y="676"/>
                </a:lnTo>
                <a:lnTo>
                  <a:pt x="200" y="676"/>
                </a:lnTo>
                <a:lnTo>
                  <a:pt x="199" y="681"/>
                </a:lnTo>
                <a:lnTo>
                  <a:pt x="200" y="688"/>
                </a:lnTo>
                <a:lnTo>
                  <a:pt x="200" y="698"/>
                </a:lnTo>
                <a:lnTo>
                  <a:pt x="206" y="712"/>
                </a:lnTo>
                <a:lnTo>
                  <a:pt x="203" y="715"/>
                </a:lnTo>
                <a:lnTo>
                  <a:pt x="203" y="715"/>
                </a:lnTo>
                <a:lnTo>
                  <a:pt x="199" y="713"/>
                </a:lnTo>
                <a:lnTo>
                  <a:pt x="185" y="711"/>
                </a:lnTo>
                <a:lnTo>
                  <a:pt x="177" y="710"/>
                </a:lnTo>
                <a:lnTo>
                  <a:pt x="168" y="711"/>
                </a:lnTo>
                <a:lnTo>
                  <a:pt x="161" y="713"/>
                </a:lnTo>
                <a:lnTo>
                  <a:pt x="159" y="716"/>
                </a:lnTo>
                <a:lnTo>
                  <a:pt x="155" y="718"/>
                </a:lnTo>
                <a:lnTo>
                  <a:pt x="155" y="718"/>
                </a:lnTo>
                <a:lnTo>
                  <a:pt x="150" y="725"/>
                </a:lnTo>
                <a:lnTo>
                  <a:pt x="148" y="733"/>
                </a:lnTo>
                <a:lnTo>
                  <a:pt x="147" y="740"/>
                </a:lnTo>
                <a:lnTo>
                  <a:pt x="146" y="747"/>
                </a:lnTo>
                <a:lnTo>
                  <a:pt x="146" y="753"/>
                </a:lnTo>
                <a:lnTo>
                  <a:pt x="147" y="760"/>
                </a:lnTo>
                <a:lnTo>
                  <a:pt x="149" y="765"/>
                </a:lnTo>
                <a:lnTo>
                  <a:pt x="152" y="769"/>
                </a:lnTo>
                <a:lnTo>
                  <a:pt x="152" y="769"/>
                </a:lnTo>
                <a:lnTo>
                  <a:pt x="156" y="775"/>
                </a:lnTo>
                <a:lnTo>
                  <a:pt x="162" y="779"/>
                </a:lnTo>
                <a:lnTo>
                  <a:pt x="168" y="782"/>
                </a:lnTo>
                <a:lnTo>
                  <a:pt x="168" y="782"/>
                </a:lnTo>
                <a:lnTo>
                  <a:pt x="168" y="789"/>
                </a:lnTo>
                <a:lnTo>
                  <a:pt x="168" y="797"/>
                </a:lnTo>
                <a:lnTo>
                  <a:pt x="171" y="806"/>
                </a:lnTo>
                <a:lnTo>
                  <a:pt x="174" y="815"/>
                </a:lnTo>
                <a:lnTo>
                  <a:pt x="178" y="820"/>
                </a:lnTo>
                <a:lnTo>
                  <a:pt x="182" y="823"/>
                </a:lnTo>
                <a:lnTo>
                  <a:pt x="185" y="826"/>
                </a:lnTo>
                <a:lnTo>
                  <a:pt x="191" y="828"/>
                </a:lnTo>
                <a:lnTo>
                  <a:pt x="197" y="829"/>
                </a:lnTo>
                <a:lnTo>
                  <a:pt x="203" y="830"/>
                </a:lnTo>
                <a:lnTo>
                  <a:pt x="203" y="830"/>
                </a:lnTo>
                <a:lnTo>
                  <a:pt x="211" y="829"/>
                </a:lnTo>
                <a:lnTo>
                  <a:pt x="217" y="829"/>
                </a:lnTo>
                <a:lnTo>
                  <a:pt x="228" y="824"/>
                </a:lnTo>
                <a:lnTo>
                  <a:pt x="236" y="820"/>
                </a:lnTo>
                <a:lnTo>
                  <a:pt x="241" y="814"/>
                </a:lnTo>
                <a:lnTo>
                  <a:pt x="244" y="806"/>
                </a:lnTo>
                <a:lnTo>
                  <a:pt x="247" y="800"/>
                </a:lnTo>
                <a:lnTo>
                  <a:pt x="248" y="794"/>
                </a:lnTo>
                <a:lnTo>
                  <a:pt x="248" y="791"/>
                </a:lnTo>
                <a:lnTo>
                  <a:pt x="248" y="791"/>
                </a:lnTo>
                <a:lnTo>
                  <a:pt x="247" y="783"/>
                </a:lnTo>
                <a:lnTo>
                  <a:pt x="246" y="779"/>
                </a:lnTo>
                <a:lnTo>
                  <a:pt x="243" y="774"/>
                </a:lnTo>
                <a:lnTo>
                  <a:pt x="243" y="774"/>
                </a:lnTo>
                <a:lnTo>
                  <a:pt x="252" y="768"/>
                </a:lnTo>
                <a:lnTo>
                  <a:pt x="256" y="763"/>
                </a:lnTo>
                <a:lnTo>
                  <a:pt x="258" y="760"/>
                </a:lnTo>
                <a:lnTo>
                  <a:pt x="259" y="758"/>
                </a:lnTo>
                <a:lnTo>
                  <a:pt x="259" y="758"/>
                </a:lnTo>
                <a:lnTo>
                  <a:pt x="256" y="754"/>
                </a:lnTo>
                <a:lnTo>
                  <a:pt x="253" y="751"/>
                </a:lnTo>
                <a:lnTo>
                  <a:pt x="249" y="748"/>
                </a:lnTo>
                <a:lnTo>
                  <a:pt x="248" y="746"/>
                </a:lnTo>
                <a:lnTo>
                  <a:pt x="248" y="746"/>
                </a:lnTo>
                <a:lnTo>
                  <a:pt x="247" y="733"/>
                </a:lnTo>
                <a:lnTo>
                  <a:pt x="246" y="721"/>
                </a:lnTo>
                <a:lnTo>
                  <a:pt x="246" y="721"/>
                </a:lnTo>
                <a:lnTo>
                  <a:pt x="248" y="717"/>
                </a:lnTo>
                <a:lnTo>
                  <a:pt x="252" y="710"/>
                </a:lnTo>
                <a:lnTo>
                  <a:pt x="259" y="700"/>
                </a:lnTo>
                <a:lnTo>
                  <a:pt x="262" y="709"/>
                </a:lnTo>
                <a:lnTo>
                  <a:pt x="259" y="727"/>
                </a:lnTo>
                <a:lnTo>
                  <a:pt x="259" y="727"/>
                </a:lnTo>
                <a:lnTo>
                  <a:pt x="261" y="729"/>
                </a:lnTo>
                <a:lnTo>
                  <a:pt x="270" y="736"/>
                </a:lnTo>
                <a:lnTo>
                  <a:pt x="285" y="744"/>
                </a:lnTo>
                <a:lnTo>
                  <a:pt x="295" y="748"/>
                </a:lnTo>
                <a:lnTo>
                  <a:pt x="307" y="752"/>
                </a:lnTo>
                <a:lnTo>
                  <a:pt x="307" y="752"/>
                </a:lnTo>
                <a:lnTo>
                  <a:pt x="320" y="756"/>
                </a:lnTo>
                <a:lnTo>
                  <a:pt x="335" y="757"/>
                </a:lnTo>
                <a:lnTo>
                  <a:pt x="349" y="757"/>
                </a:lnTo>
                <a:lnTo>
                  <a:pt x="363" y="757"/>
                </a:lnTo>
                <a:lnTo>
                  <a:pt x="384" y="756"/>
                </a:lnTo>
                <a:lnTo>
                  <a:pt x="393" y="754"/>
                </a:lnTo>
                <a:lnTo>
                  <a:pt x="393" y="754"/>
                </a:lnTo>
                <a:lnTo>
                  <a:pt x="394" y="758"/>
                </a:lnTo>
                <a:lnTo>
                  <a:pt x="396" y="765"/>
                </a:lnTo>
                <a:lnTo>
                  <a:pt x="401" y="774"/>
                </a:lnTo>
                <a:lnTo>
                  <a:pt x="404" y="779"/>
                </a:lnTo>
                <a:lnTo>
                  <a:pt x="408" y="782"/>
                </a:lnTo>
                <a:lnTo>
                  <a:pt x="408" y="782"/>
                </a:lnTo>
                <a:lnTo>
                  <a:pt x="413" y="785"/>
                </a:lnTo>
                <a:lnTo>
                  <a:pt x="418" y="787"/>
                </a:lnTo>
                <a:lnTo>
                  <a:pt x="429" y="791"/>
                </a:lnTo>
                <a:lnTo>
                  <a:pt x="440" y="792"/>
                </a:lnTo>
                <a:lnTo>
                  <a:pt x="440" y="792"/>
                </a:lnTo>
                <a:lnTo>
                  <a:pt x="440" y="800"/>
                </a:lnTo>
                <a:lnTo>
                  <a:pt x="440" y="809"/>
                </a:lnTo>
                <a:lnTo>
                  <a:pt x="442" y="818"/>
                </a:lnTo>
                <a:lnTo>
                  <a:pt x="447" y="828"/>
                </a:lnTo>
                <a:lnTo>
                  <a:pt x="451" y="833"/>
                </a:lnTo>
                <a:lnTo>
                  <a:pt x="455" y="836"/>
                </a:lnTo>
                <a:lnTo>
                  <a:pt x="460" y="840"/>
                </a:lnTo>
                <a:lnTo>
                  <a:pt x="466" y="842"/>
                </a:lnTo>
                <a:lnTo>
                  <a:pt x="474" y="845"/>
                </a:lnTo>
                <a:lnTo>
                  <a:pt x="482" y="845"/>
                </a:lnTo>
                <a:lnTo>
                  <a:pt x="482" y="845"/>
                </a:lnTo>
                <a:lnTo>
                  <a:pt x="490" y="844"/>
                </a:lnTo>
                <a:lnTo>
                  <a:pt x="496" y="842"/>
                </a:lnTo>
                <a:lnTo>
                  <a:pt x="502" y="840"/>
                </a:lnTo>
                <a:lnTo>
                  <a:pt x="507" y="836"/>
                </a:lnTo>
                <a:lnTo>
                  <a:pt x="511" y="832"/>
                </a:lnTo>
                <a:lnTo>
                  <a:pt x="513" y="828"/>
                </a:lnTo>
                <a:lnTo>
                  <a:pt x="516" y="823"/>
                </a:lnTo>
                <a:lnTo>
                  <a:pt x="517" y="817"/>
                </a:lnTo>
                <a:lnTo>
                  <a:pt x="517" y="807"/>
                </a:lnTo>
                <a:lnTo>
                  <a:pt x="517" y="799"/>
                </a:lnTo>
                <a:lnTo>
                  <a:pt x="516" y="791"/>
                </a:lnTo>
                <a:lnTo>
                  <a:pt x="530" y="777"/>
                </a:lnTo>
                <a:lnTo>
                  <a:pt x="517" y="760"/>
                </a:lnTo>
                <a:lnTo>
                  <a:pt x="519" y="735"/>
                </a:lnTo>
                <a:lnTo>
                  <a:pt x="480" y="727"/>
                </a:lnTo>
                <a:lnTo>
                  <a:pt x="480" y="727"/>
                </a:lnTo>
                <a:lnTo>
                  <a:pt x="472" y="722"/>
                </a:lnTo>
                <a:lnTo>
                  <a:pt x="457" y="709"/>
                </a:lnTo>
                <a:lnTo>
                  <a:pt x="447" y="701"/>
                </a:lnTo>
                <a:lnTo>
                  <a:pt x="439" y="692"/>
                </a:lnTo>
                <a:lnTo>
                  <a:pt x="430" y="683"/>
                </a:lnTo>
                <a:lnTo>
                  <a:pt x="425" y="675"/>
                </a:lnTo>
                <a:lnTo>
                  <a:pt x="425" y="675"/>
                </a:lnTo>
                <a:lnTo>
                  <a:pt x="420" y="666"/>
                </a:lnTo>
                <a:lnTo>
                  <a:pt x="418" y="657"/>
                </a:lnTo>
                <a:lnTo>
                  <a:pt x="413" y="639"/>
                </a:lnTo>
                <a:lnTo>
                  <a:pt x="411" y="625"/>
                </a:lnTo>
                <a:lnTo>
                  <a:pt x="410" y="619"/>
                </a:lnTo>
                <a:lnTo>
                  <a:pt x="410" y="619"/>
                </a:lnTo>
                <a:lnTo>
                  <a:pt x="413" y="621"/>
                </a:lnTo>
                <a:lnTo>
                  <a:pt x="416" y="621"/>
                </a:lnTo>
                <a:lnTo>
                  <a:pt x="418" y="618"/>
                </a:lnTo>
                <a:lnTo>
                  <a:pt x="418" y="618"/>
                </a:lnTo>
                <a:lnTo>
                  <a:pt x="422" y="612"/>
                </a:lnTo>
                <a:lnTo>
                  <a:pt x="423" y="610"/>
                </a:lnTo>
                <a:lnTo>
                  <a:pt x="420" y="601"/>
                </a:lnTo>
                <a:lnTo>
                  <a:pt x="471" y="596"/>
                </a:lnTo>
                <a:lnTo>
                  <a:pt x="471" y="610"/>
                </a:lnTo>
                <a:lnTo>
                  <a:pt x="471" y="610"/>
                </a:lnTo>
                <a:lnTo>
                  <a:pt x="472" y="612"/>
                </a:lnTo>
                <a:lnTo>
                  <a:pt x="474" y="614"/>
                </a:lnTo>
                <a:lnTo>
                  <a:pt x="477" y="616"/>
                </a:lnTo>
                <a:lnTo>
                  <a:pt x="477" y="616"/>
                </a:lnTo>
                <a:lnTo>
                  <a:pt x="482" y="614"/>
                </a:lnTo>
                <a:lnTo>
                  <a:pt x="484" y="612"/>
                </a:lnTo>
                <a:lnTo>
                  <a:pt x="486" y="610"/>
                </a:lnTo>
                <a:lnTo>
                  <a:pt x="486" y="594"/>
                </a:lnTo>
                <a:lnTo>
                  <a:pt x="486" y="594"/>
                </a:lnTo>
                <a:lnTo>
                  <a:pt x="509" y="594"/>
                </a:lnTo>
                <a:lnTo>
                  <a:pt x="527" y="593"/>
                </a:lnTo>
                <a:lnTo>
                  <a:pt x="539" y="590"/>
                </a:lnTo>
                <a:lnTo>
                  <a:pt x="539" y="590"/>
                </a:lnTo>
                <a:lnTo>
                  <a:pt x="565" y="581"/>
                </a:lnTo>
                <a:lnTo>
                  <a:pt x="578" y="576"/>
                </a:lnTo>
                <a:lnTo>
                  <a:pt x="584" y="573"/>
                </a:lnTo>
                <a:lnTo>
                  <a:pt x="584" y="573"/>
                </a:lnTo>
                <a:lnTo>
                  <a:pt x="593" y="560"/>
                </a:lnTo>
                <a:lnTo>
                  <a:pt x="599" y="547"/>
                </a:lnTo>
                <a:lnTo>
                  <a:pt x="606" y="531"/>
                </a:lnTo>
                <a:lnTo>
                  <a:pt x="606" y="531"/>
                </a:lnTo>
                <a:lnTo>
                  <a:pt x="609" y="522"/>
                </a:lnTo>
                <a:lnTo>
                  <a:pt x="610" y="512"/>
                </a:lnTo>
                <a:lnTo>
                  <a:pt x="611" y="490"/>
                </a:lnTo>
                <a:lnTo>
                  <a:pt x="610" y="464"/>
                </a:lnTo>
                <a:lnTo>
                  <a:pt x="610" y="464"/>
                </a:lnTo>
                <a:lnTo>
                  <a:pt x="612" y="446"/>
                </a:lnTo>
                <a:lnTo>
                  <a:pt x="612" y="446"/>
                </a:lnTo>
                <a:lnTo>
                  <a:pt x="607" y="435"/>
                </a:lnTo>
                <a:lnTo>
                  <a:pt x="598" y="414"/>
                </a:lnTo>
                <a:lnTo>
                  <a:pt x="583" y="386"/>
                </a:lnTo>
                <a:lnTo>
                  <a:pt x="587" y="376"/>
                </a:lnTo>
                <a:lnTo>
                  <a:pt x="587" y="376"/>
                </a:lnTo>
                <a:lnTo>
                  <a:pt x="580" y="371"/>
                </a:lnTo>
                <a:lnTo>
                  <a:pt x="566" y="361"/>
                </a:lnTo>
                <a:lnTo>
                  <a:pt x="566" y="361"/>
                </a:lnTo>
                <a:lnTo>
                  <a:pt x="551" y="352"/>
                </a:lnTo>
                <a:lnTo>
                  <a:pt x="541" y="344"/>
                </a:lnTo>
                <a:lnTo>
                  <a:pt x="541" y="344"/>
                </a:lnTo>
                <a:lnTo>
                  <a:pt x="531" y="342"/>
                </a:lnTo>
                <a:lnTo>
                  <a:pt x="513" y="338"/>
                </a:lnTo>
                <a:lnTo>
                  <a:pt x="488" y="333"/>
                </a:lnTo>
                <a:lnTo>
                  <a:pt x="477" y="331"/>
                </a:lnTo>
                <a:lnTo>
                  <a:pt x="452" y="331"/>
                </a:lnTo>
                <a:lnTo>
                  <a:pt x="392" y="348"/>
                </a:lnTo>
                <a:lnTo>
                  <a:pt x="378" y="359"/>
                </a:lnTo>
                <a:lnTo>
                  <a:pt x="378" y="359"/>
                </a:lnTo>
                <a:lnTo>
                  <a:pt x="373" y="365"/>
                </a:lnTo>
                <a:lnTo>
                  <a:pt x="361" y="376"/>
                </a:lnTo>
                <a:lnTo>
                  <a:pt x="361" y="376"/>
                </a:lnTo>
                <a:lnTo>
                  <a:pt x="344" y="389"/>
                </a:lnTo>
                <a:lnTo>
                  <a:pt x="344" y="389"/>
                </a:lnTo>
                <a:lnTo>
                  <a:pt x="344" y="390"/>
                </a:lnTo>
                <a:lnTo>
                  <a:pt x="344" y="396"/>
                </a:lnTo>
                <a:lnTo>
                  <a:pt x="341" y="405"/>
                </a:lnTo>
                <a:lnTo>
                  <a:pt x="338" y="409"/>
                </a:lnTo>
                <a:lnTo>
                  <a:pt x="335" y="413"/>
                </a:lnTo>
                <a:lnTo>
                  <a:pt x="335" y="413"/>
                </a:lnTo>
                <a:lnTo>
                  <a:pt x="319" y="429"/>
                </a:lnTo>
                <a:lnTo>
                  <a:pt x="314" y="432"/>
                </a:lnTo>
                <a:lnTo>
                  <a:pt x="313" y="435"/>
                </a:lnTo>
                <a:lnTo>
                  <a:pt x="313" y="435"/>
                </a:lnTo>
                <a:lnTo>
                  <a:pt x="313" y="436"/>
                </a:lnTo>
                <a:lnTo>
                  <a:pt x="311" y="438"/>
                </a:lnTo>
                <a:lnTo>
                  <a:pt x="311" y="442"/>
                </a:lnTo>
                <a:lnTo>
                  <a:pt x="311" y="446"/>
                </a:lnTo>
                <a:lnTo>
                  <a:pt x="311" y="446"/>
                </a:lnTo>
                <a:lnTo>
                  <a:pt x="316" y="452"/>
                </a:lnTo>
                <a:lnTo>
                  <a:pt x="305" y="477"/>
                </a:lnTo>
                <a:lnTo>
                  <a:pt x="305" y="477"/>
                </a:lnTo>
                <a:lnTo>
                  <a:pt x="303" y="470"/>
                </a:lnTo>
                <a:lnTo>
                  <a:pt x="300" y="465"/>
                </a:lnTo>
                <a:lnTo>
                  <a:pt x="299" y="462"/>
                </a:lnTo>
                <a:lnTo>
                  <a:pt x="296" y="462"/>
                </a:lnTo>
                <a:lnTo>
                  <a:pt x="296" y="462"/>
                </a:lnTo>
                <a:lnTo>
                  <a:pt x="290" y="461"/>
                </a:lnTo>
                <a:lnTo>
                  <a:pt x="284" y="462"/>
                </a:lnTo>
                <a:lnTo>
                  <a:pt x="277" y="464"/>
                </a:lnTo>
                <a:lnTo>
                  <a:pt x="223" y="420"/>
                </a:lnTo>
                <a:lnTo>
                  <a:pt x="223" y="420"/>
                </a:lnTo>
                <a:lnTo>
                  <a:pt x="220" y="401"/>
                </a:lnTo>
                <a:lnTo>
                  <a:pt x="220" y="401"/>
                </a:lnTo>
                <a:lnTo>
                  <a:pt x="221" y="399"/>
                </a:lnTo>
                <a:lnTo>
                  <a:pt x="223" y="396"/>
                </a:lnTo>
                <a:lnTo>
                  <a:pt x="223" y="395"/>
                </a:lnTo>
                <a:lnTo>
                  <a:pt x="223" y="395"/>
                </a:lnTo>
                <a:lnTo>
                  <a:pt x="223" y="393"/>
                </a:lnTo>
                <a:lnTo>
                  <a:pt x="224" y="391"/>
                </a:lnTo>
                <a:lnTo>
                  <a:pt x="225" y="388"/>
                </a:lnTo>
                <a:lnTo>
                  <a:pt x="228" y="382"/>
                </a:lnTo>
                <a:lnTo>
                  <a:pt x="228" y="382"/>
                </a:lnTo>
                <a:lnTo>
                  <a:pt x="228" y="378"/>
                </a:lnTo>
                <a:lnTo>
                  <a:pt x="226" y="373"/>
                </a:lnTo>
                <a:lnTo>
                  <a:pt x="223" y="365"/>
                </a:lnTo>
                <a:lnTo>
                  <a:pt x="217" y="355"/>
                </a:lnTo>
                <a:lnTo>
                  <a:pt x="217" y="355"/>
                </a:lnTo>
                <a:lnTo>
                  <a:pt x="223" y="354"/>
                </a:lnTo>
                <a:lnTo>
                  <a:pt x="226" y="353"/>
                </a:lnTo>
                <a:lnTo>
                  <a:pt x="229" y="350"/>
                </a:lnTo>
                <a:lnTo>
                  <a:pt x="229" y="350"/>
                </a:lnTo>
                <a:lnTo>
                  <a:pt x="231" y="343"/>
                </a:lnTo>
                <a:lnTo>
                  <a:pt x="230" y="339"/>
                </a:lnTo>
                <a:lnTo>
                  <a:pt x="229" y="336"/>
                </a:lnTo>
                <a:lnTo>
                  <a:pt x="229" y="336"/>
                </a:lnTo>
                <a:lnTo>
                  <a:pt x="226" y="333"/>
                </a:lnTo>
                <a:lnTo>
                  <a:pt x="223" y="332"/>
                </a:lnTo>
                <a:lnTo>
                  <a:pt x="219" y="331"/>
                </a:lnTo>
                <a:lnTo>
                  <a:pt x="219" y="331"/>
                </a:lnTo>
                <a:lnTo>
                  <a:pt x="207" y="332"/>
                </a:lnTo>
                <a:lnTo>
                  <a:pt x="197" y="333"/>
                </a:lnTo>
                <a:lnTo>
                  <a:pt x="197" y="333"/>
                </a:lnTo>
                <a:lnTo>
                  <a:pt x="201" y="327"/>
                </a:lnTo>
                <a:lnTo>
                  <a:pt x="203" y="319"/>
                </a:lnTo>
                <a:lnTo>
                  <a:pt x="203" y="319"/>
                </a:lnTo>
                <a:lnTo>
                  <a:pt x="208" y="304"/>
                </a:lnTo>
                <a:lnTo>
                  <a:pt x="208" y="304"/>
                </a:lnTo>
                <a:lnTo>
                  <a:pt x="242" y="317"/>
                </a:lnTo>
                <a:lnTo>
                  <a:pt x="242" y="317"/>
                </a:lnTo>
                <a:lnTo>
                  <a:pt x="253" y="320"/>
                </a:lnTo>
                <a:lnTo>
                  <a:pt x="260" y="323"/>
                </a:lnTo>
                <a:lnTo>
                  <a:pt x="262" y="323"/>
                </a:lnTo>
                <a:lnTo>
                  <a:pt x="262" y="323"/>
                </a:lnTo>
                <a:lnTo>
                  <a:pt x="270" y="324"/>
                </a:lnTo>
                <a:lnTo>
                  <a:pt x="283" y="327"/>
                </a:lnTo>
                <a:lnTo>
                  <a:pt x="302" y="333"/>
                </a:lnTo>
                <a:lnTo>
                  <a:pt x="302" y="333"/>
                </a:lnTo>
                <a:lnTo>
                  <a:pt x="312" y="345"/>
                </a:lnTo>
                <a:lnTo>
                  <a:pt x="319" y="354"/>
                </a:lnTo>
                <a:lnTo>
                  <a:pt x="323" y="356"/>
                </a:lnTo>
                <a:lnTo>
                  <a:pt x="326" y="359"/>
                </a:lnTo>
                <a:lnTo>
                  <a:pt x="326" y="359"/>
                </a:lnTo>
                <a:lnTo>
                  <a:pt x="331" y="360"/>
                </a:lnTo>
                <a:lnTo>
                  <a:pt x="337" y="361"/>
                </a:lnTo>
                <a:lnTo>
                  <a:pt x="341" y="361"/>
                </a:lnTo>
                <a:lnTo>
                  <a:pt x="343" y="361"/>
                </a:lnTo>
                <a:lnTo>
                  <a:pt x="343" y="361"/>
                </a:lnTo>
                <a:lnTo>
                  <a:pt x="348" y="364"/>
                </a:lnTo>
                <a:lnTo>
                  <a:pt x="352" y="365"/>
                </a:lnTo>
                <a:lnTo>
                  <a:pt x="355" y="365"/>
                </a:lnTo>
                <a:lnTo>
                  <a:pt x="355" y="365"/>
                </a:lnTo>
                <a:lnTo>
                  <a:pt x="358" y="365"/>
                </a:lnTo>
                <a:lnTo>
                  <a:pt x="360" y="366"/>
                </a:lnTo>
                <a:lnTo>
                  <a:pt x="363" y="366"/>
                </a:lnTo>
                <a:lnTo>
                  <a:pt x="364" y="364"/>
                </a:lnTo>
                <a:lnTo>
                  <a:pt x="364" y="364"/>
                </a:lnTo>
                <a:lnTo>
                  <a:pt x="365" y="361"/>
                </a:lnTo>
                <a:lnTo>
                  <a:pt x="366" y="360"/>
                </a:lnTo>
                <a:lnTo>
                  <a:pt x="370" y="360"/>
                </a:lnTo>
                <a:lnTo>
                  <a:pt x="372" y="359"/>
                </a:lnTo>
                <a:lnTo>
                  <a:pt x="372" y="359"/>
                </a:lnTo>
                <a:lnTo>
                  <a:pt x="372" y="356"/>
                </a:lnTo>
                <a:lnTo>
                  <a:pt x="372" y="356"/>
                </a:lnTo>
                <a:lnTo>
                  <a:pt x="367" y="350"/>
                </a:lnTo>
                <a:lnTo>
                  <a:pt x="360" y="343"/>
                </a:lnTo>
                <a:lnTo>
                  <a:pt x="352" y="333"/>
                </a:lnTo>
                <a:lnTo>
                  <a:pt x="352" y="333"/>
                </a:lnTo>
                <a:lnTo>
                  <a:pt x="360" y="337"/>
                </a:lnTo>
                <a:lnTo>
                  <a:pt x="366" y="338"/>
                </a:lnTo>
                <a:lnTo>
                  <a:pt x="369" y="338"/>
                </a:lnTo>
                <a:lnTo>
                  <a:pt x="370" y="338"/>
                </a:lnTo>
                <a:lnTo>
                  <a:pt x="370" y="338"/>
                </a:lnTo>
                <a:lnTo>
                  <a:pt x="370" y="337"/>
                </a:lnTo>
                <a:lnTo>
                  <a:pt x="369" y="335"/>
                </a:lnTo>
                <a:lnTo>
                  <a:pt x="364" y="330"/>
                </a:lnTo>
                <a:lnTo>
                  <a:pt x="357" y="324"/>
                </a:lnTo>
                <a:lnTo>
                  <a:pt x="349" y="321"/>
                </a:lnTo>
                <a:lnTo>
                  <a:pt x="349" y="321"/>
                </a:lnTo>
                <a:lnTo>
                  <a:pt x="340" y="319"/>
                </a:lnTo>
                <a:lnTo>
                  <a:pt x="330" y="319"/>
                </a:lnTo>
                <a:lnTo>
                  <a:pt x="318" y="319"/>
                </a:lnTo>
                <a:lnTo>
                  <a:pt x="318" y="319"/>
                </a:lnTo>
                <a:lnTo>
                  <a:pt x="299" y="312"/>
                </a:lnTo>
                <a:lnTo>
                  <a:pt x="279" y="304"/>
                </a:lnTo>
                <a:lnTo>
                  <a:pt x="279" y="304"/>
                </a:lnTo>
                <a:lnTo>
                  <a:pt x="281" y="302"/>
                </a:lnTo>
                <a:lnTo>
                  <a:pt x="279" y="300"/>
                </a:lnTo>
                <a:lnTo>
                  <a:pt x="277" y="298"/>
                </a:lnTo>
                <a:lnTo>
                  <a:pt x="277" y="298"/>
                </a:lnTo>
                <a:lnTo>
                  <a:pt x="229" y="271"/>
                </a:lnTo>
                <a:lnTo>
                  <a:pt x="217" y="260"/>
                </a:lnTo>
                <a:lnTo>
                  <a:pt x="208" y="245"/>
                </a:lnTo>
                <a:lnTo>
                  <a:pt x="208" y="245"/>
                </a:lnTo>
                <a:lnTo>
                  <a:pt x="203" y="235"/>
                </a:lnTo>
                <a:lnTo>
                  <a:pt x="199" y="219"/>
                </a:lnTo>
                <a:lnTo>
                  <a:pt x="194" y="195"/>
                </a:lnTo>
                <a:lnTo>
                  <a:pt x="194" y="195"/>
                </a:lnTo>
                <a:lnTo>
                  <a:pt x="189" y="178"/>
                </a:lnTo>
                <a:lnTo>
                  <a:pt x="187" y="168"/>
                </a:lnTo>
                <a:lnTo>
                  <a:pt x="185" y="163"/>
                </a:lnTo>
                <a:lnTo>
                  <a:pt x="185" y="163"/>
                </a:lnTo>
                <a:lnTo>
                  <a:pt x="183" y="160"/>
                </a:lnTo>
                <a:lnTo>
                  <a:pt x="180" y="155"/>
                </a:lnTo>
                <a:lnTo>
                  <a:pt x="177" y="149"/>
                </a:lnTo>
                <a:lnTo>
                  <a:pt x="177" y="149"/>
                </a:lnTo>
                <a:lnTo>
                  <a:pt x="173" y="142"/>
                </a:lnTo>
                <a:lnTo>
                  <a:pt x="172" y="138"/>
                </a:lnTo>
                <a:lnTo>
                  <a:pt x="172" y="136"/>
                </a:lnTo>
                <a:lnTo>
                  <a:pt x="172" y="133"/>
                </a:lnTo>
                <a:lnTo>
                  <a:pt x="172" y="133"/>
                </a:lnTo>
                <a:lnTo>
                  <a:pt x="173" y="132"/>
                </a:lnTo>
                <a:lnTo>
                  <a:pt x="176" y="130"/>
                </a:lnTo>
                <a:lnTo>
                  <a:pt x="180" y="125"/>
                </a:lnTo>
                <a:lnTo>
                  <a:pt x="180" y="125"/>
                </a:lnTo>
                <a:lnTo>
                  <a:pt x="187" y="128"/>
                </a:lnTo>
                <a:lnTo>
                  <a:pt x="193" y="131"/>
                </a:lnTo>
                <a:lnTo>
                  <a:pt x="197" y="132"/>
                </a:lnTo>
                <a:lnTo>
                  <a:pt x="197" y="132"/>
                </a:lnTo>
                <a:lnTo>
                  <a:pt x="200" y="131"/>
                </a:lnTo>
                <a:lnTo>
                  <a:pt x="202" y="130"/>
                </a:lnTo>
                <a:lnTo>
                  <a:pt x="207" y="125"/>
                </a:lnTo>
                <a:lnTo>
                  <a:pt x="212" y="119"/>
                </a:lnTo>
                <a:lnTo>
                  <a:pt x="214" y="115"/>
                </a:lnTo>
                <a:lnTo>
                  <a:pt x="214" y="115"/>
                </a:lnTo>
                <a:lnTo>
                  <a:pt x="217" y="111"/>
                </a:lnTo>
                <a:lnTo>
                  <a:pt x="218" y="110"/>
                </a:lnTo>
                <a:lnTo>
                  <a:pt x="220" y="109"/>
                </a:lnTo>
                <a:lnTo>
                  <a:pt x="220" y="109"/>
                </a:lnTo>
                <a:lnTo>
                  <a:pt x="223" y="108"/>
                </a:lnTo>
                <a:lnTo>
                  <a:pt x="226" y="108"/>
                </a:lnTo>
                <a:lnTo>
                  <a:pt x="230" y="108"/>
                </a:lnTo>
                <a:lnTo>
                  <a:pt x="231" y="107"/>
                </a:lnTo>
                <a:lnTo>
                  <a:pt x="231" y="107"/>
                </a:lnTo>
                <a:lnTo>
                  <a:pt x="231" y="107"/>
                </a:lnTo>
                <a:lnTo>
                  <a:pt x="229" y="98"/>
                </a:lnTo>
                <a:lnTo>
                  <a:pt x="229" y="92"/>
                </a:lnTo>
                <a:lnTo>
                  <a:pt x="229" y="87"/>
                </a:lnTo>
                <a:lnTo>
                  <a:pt x="229" y="87"/>
                </a:lnTo>
                <a:lnTo>
                  <a:pt x="236" y="74"/>
                </a:lnTo>
                <a:lnTo>
                  <a:pt x="240" y="67"/>
                </a:lnTo>
                <a:lnTo>
                  <a:pt x="242" y="62"/>
                </a:lnTo>
                <a:lnTo>
                  <a:pt x="242" y="62"/>
                </a:lnTo>
                <a:lnTo>
                  <a:pt x="242" y="54"/>
                </a:lnTo>
                <a:lnTo>
                  <a:pt x="242" y="50"/>
                </a:lnTo>
                <a:lnTo>
                  <a:pt x="248" y="51"/>
                </a:lnTo>
                <a:lnTo>
                  <a:pt x="240" y="34"/>
                </a:lnTo>
                <a:lnTo>
                  <a:pt x="240" y="34"/>
                </a:lnTo>
                <a:lnTo>
                  <a:pt x="242" y="34"/>
                </a:lnTo>
                <a:lnTo>
                  <a:pt x="243" y="34"/>
                </a:lnTo>
                <a:lnTo>
                  <a:pt x="243" y="33"/>
                </a:lnTo>
                <a:lnTo>
                  <a:pt x="243" y="33"/>
                </a:lnTo>
                <a:lnTo>
                  <a:pt x="241" y="31"/>
                </a:lnTo>
                <a:lnTo>
                  <a:pt x="236" y="28"/>
                </a:lnTo>
                <a:lnTo>
                  <a:pt x="229" y="25"/>
                </a:lnTo>
                <a:lnTo>
                  <a:pt x="229" y="25"/>
                </a:lnTo>
                <a:lnTo>
                  <a:pt x="229" y="19"/>
                </a:lnTo>
                <a:lnTo>
                  <a:pt x="228" y="16"/>
                </a:lnTo>
                <a:lnTo>
                  <a:pt x="228" y="14"/>
                </a:lnTo>
                <a:lnTo>
                  <a:pt x="228" y="14"/>
                </a:lnTo>
                <a:lnTo>
                  <a:pt x="217" y="8"/>
                </a:lnTo>
                <a:lnTo>
                  <a:pt x="209" y="4"/>
                </a:lnTo>
                <a:lnTo>
                  <a:pt x="206" y="3"/>
                </a:lnTo>
                <a:lnTo>
                  <a:pt x="206" y="3"/>
                </a:lnTo>
                <a:lnTo>
                  <a:pt x="206" y="3"/>
                </a:lnTo>
                <a:lnTo>
                  <a:pt x="205" y="3"/>
                </a:lnTo>
                <a:lnTo>
                  <a:pt x="197" y="2"/>
                </a:lnTo>
                <a:lnTo>
                  <a:pt x="197" y="2"/>
                </a:lnTo>
                <a:lnTo>
                  <a:pt x="190" y="0"/>
                </a:lnTo>
                <a:lnTo>
                  <a:pt x="187" y="0"/>
                </a:lnTo>
                <a:lnTo>
                  <a:pt x="183" y="2"/>
                </a:lnTo>
                <a:lnTo>
                  <a:pt x="183" y="2"/>
                </a:lnTo>
                <a:close/>
                <a:moveTo>
                  <a:pt x="322" y="454"/>
                </a:moveTo>
                <a:lnTo>
                  <a:pt x="322" y="454"/>
                </a:lnTo>
                <a:lnTo>
                  <a:pt x="358" y="469"/>
                </a:lnTo>
                <a:lnTo>
                  <a:pt x="358" y="469"/>
                </a:lnTo>
                <a:lnTo>
                  <a:pt x="384" y="479"/>
                </a:lnTo>
                <a:lnTo>
                  <a:pt x="400" y="485"/>
                </a:lnTo>
                <a:lnTo>
                  <a:pt x="400" y="485"/>
                </a:lnTo>
                <a:lnTo>
                  <a:pt x="322" y="487"/>
                </a:lnTo>
                <a:lnTo>
                  <a:pt x="318" y="483"/>
                </a:lnTo>
                <a:lnTo>
                  <a:pt x="322" y="454"/>
                </a:lnTo>
                <a:close/>
                <a:moveTo>
                  <a:pt x="269" y="601"/>
                </a:moveTo>
                <a:lnTo>
                  <a:pt x="273" y="647"/>
                </a:lnTo>
                <a:lnTo>
                  <a:pt x="265" y="652"/>
                </a:lnTo>
                <a:lnTo>
                  <a:pt x="265" y="652"/>
                </a:lnTo>
                <a:lnTo>
                  <a:pt x="264" y="647"/>
                </a:lnTo>
                <a:lnTo>
                  <a:pt x="260" y="641"/>
                </a:lnTo>
                <a:lnTo>
                  <a:pt x="260" y="641"/>
                </a:lnTo>
                <a:lnTo>
                  <a:pt x="259" y="641"/>
                </a:lnTo>
                <a:lnTo>
                  <a:pt x="258" y="643"/>
                </a:lnTo>
                <a:lnTo>
                  <a:pt x="252" y="651"/>
                </a:lnTo>
                <a:lnTo>
                  <a:pt x="243" y="662"/>
                </a:lnTo>
                <a:lnTo>
                  <a:pt x="236" y="653"/>
                </a:lnTo>
                <a:lnTo>
                  <a:pt x="269" y="601"/>
                </a:lnTo>
                <a:close/>
                <a:moveTo>
                  <a:pt x="488" y="746"/>
                </a:moveTo>
                <a:lnTo>
                  <a:pt x="502" y="774"/>
                </a:lnTo>
                <a:lnTo>
                  <a:pt x="496" y="775"/>
                </a:lnTo>
                <a:lnTo>
                  <a:pt x="496" y="775"/>
                </a:lnTo>
                <a:lnTo>
                  <a:pt x="492" y="774"/>
                </a:lnTo>
                <a:lnTo>
                  <a:pt x="477" y="771"/>
                </a:lnTo>
                <a:lnTo>
                  <a:pt x="477" y="771"/>
                </a:lnTo>
                <a:lnTo>
                  <a:pt x="469" y="770"/>
                </a:lnTo>
                <a:lnTo>
                  <a:pt x="463" y="770"/>
                </a:lnTo>
                <a:lnTo>
                  <a:pt x="459" y="771"/>
                </a:lnTo>
                <a:lnTo>
                  <a:pt x="459" y="771"/>
                </a:lnTo>
                <a:lnTo>
                  <a:pt x="464" y="768"/>
                </a:lnTo>
                <a:lnTo>
                  <a:pt x="469" y="765"/>
                </a:lnTo>
                <a:lnTo>
                  <a:pt x="471" y="763"/>
                </a:lnTo>
                <a:lnTo>
                  <a:pt x="471" y="763"/>
                </a:lnTo>
                <a:lnTo>
                  <a:pt x="476" y="757"/>
                </a:lnTo>
                <a:lnTo>
                  <a:pt x="488" y="746"/>
                </a:lnTo>
                <a:close/>
                <a:moveTo>
                  <a:pt x="234" y="672"/>
                </a:moveTo>
                <a:lnTo>
                  <a:pt x="246" y="695"/>
                </a:lnTo>
                <a:lnTo>
                  <a:pt x="246" y="695"/>
                </a:lnTo>
                <a:lnTo>
                  <a:pt x="240" y="704"/>
                </a:lnTo>
                <a:lnTo>
                  <a:pt x="240" y="704"/>
                </a:lnTo>
                <a:lnTo>
                  <a:pt x="236" y="710"/>
                </a:lnTo>
                <a:lnTo>
                  <a:pt x="234" y="715"/>
                </a:lnTo>
                <a:lnTo>
                  <a:pt x="234" y="715"/>
                </a:lnTo>
                <a:lnTo>
                  <a:pt x="231" y="713"/>
                </a:lnTo>
                <a:lnTo>
                  <a:pt x="228" y="709"/>
                </a:lnTo>
                <a:lnTo>
                  <a:pt x="223" y="701"/>
                </a:lnTo>
                <a:lnTo>
                  <a:pt x="220" y="692"/>
                </a:lnTo>
                <a:lnTo>
                  <a:pt x="225" y="672"/>
                </a:lnTo>
                <a:lnTo>
                  <a:pt x="234" y="672"/>
                </a:lnTo>
                <a:close/>
                <a:moveTo>
                  <a:pt x="225" y="746"/>
                </a:moveTo>
                <a:lnTo>
                  <a:pt x="234" y="757"/>
                </a:lnTo>
                <a:lnTo>
                  <a:pt x="220" y="757"/>
                </a:lnTo>
                <a:lnTo>
                  <a:pt x="225" y="74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25">
            <a:extLst>
              <a:ext uri="{FF2B5EF4-FFF2-40B4-BE49-F238E27FC236}">
                <a16:creationId xmlns:a16="http://schemas.microsoft.com/office/drawing/2014/main" id="{65DAE28F-D3B7-4468-AE34-F4054CC79E05}"/>
              </a:ext>
            </a:extLst>
          </p:cNvPr>
          <p:cNvSpPr>
            <a:spLocks noEditPoints="1"/>
          </p:cNvSpPr>
          <p:nvPr/>
        </p:nvSpPr>
        <p:spPr bwMode="auto">
          <a:xfrm>
            <a:off x="4347087" y="827853"/>
            <a:ext cx="1145973" cy="1600105"/>
          </a:xfrm>
          <a:custGeom>
            <a:avLst/>
            <a:gdLst>
              <a:gd name="T0" fmla="*/ 377 w 646"/>
              <a:gd name="T1" fmla="*/ 51 h 902"/>
              <a:gd name="T2" fmla="*/ 377 w 646"/>
              <a:gd name="T3" fmla="*/ 94 h 902"/>
              <a:gd name="T4" fmla="*/ 399 w 646"/>
              <a:gd name="T5" fmla="*/ 141 h 902"/>
              <a:gd name="T6" fmla="*/ 375 w 646"/>
              <a:gd name="T7" fmla="*/ 281 h 902"/>
              <a:gd name="T8" fmla="*/ 260 w 646"/>
              <a:gd name="T9" fmla="*/ 395 h 902"/>
              <a:gd name="T10" fmla="*/ 275 w 646"/>
              <a:gd name="T11" fmla="*/ 423 h 902"/>
              <a:gd name="T12" fmla="*/ 89 w 646"/>
              <a:gd name="T13" fmla="*/ 423 h 902"/>
              <a:gd name="T14" fmla="*/ 127 w 646"/>
              <a:gd name="T15" fmla="*/ 562 h 902"/>
              <a:gd name="T16" fmla="*/ 108 w 646"/>
              <a:gd name="T17" fmla="*/ 630 h 902"/>
              <a:gd name="T18" fmla="*/ 63 w 646"/>
              <a:gd name="T19" fmla="*/ 677 h 902"/>
              <a:gd name="T20" fmla="*/ 18 w 646"/>
              <a:gd name="T21" fmla="*/ 791 h 902"/>
              <a:gd name="T22" fmla="*/ 4 w 646"/>
              <a:gd name="T23" fmla="*/ 836 h 902"/>
              <a:gd name="T24" fmla="*/ 41 w 646"/>
              <a:gd name="T25" fmla="*/ 834 h 902"/>
              <a:gd name="T26" fmla="*/ 70 w 646"/>
              <a:gd name="T27" fmla="*/ 809 h 902"/>
              <a:gd name="T28" fmla="*/ 34 w 646"/>
              <a:gd name="T29" fmla="*/ 793 h 902"/>
              <a:gd name="T30" fmla="*/ 119 w 646"/>
              <a:gd name="T31" fmla="*/ 761 h 902"/>
              <a:gd name="T32" fmla="*/ 139 w 646"/>
              <a:gd name="T33" fmla="*/ 807 h 902"/>
              <a:gd name="T34" fmla="*/ 183 w 646"/>
              <a:gd name="T35" fmla="*/ 828 h 902"/>
              <a:gd name="T36" fmla="*/ 184 w 646"/>
              <a:gd name="T37" fmla="*/ 888 h 902"/>
              <a:gd name="T38" fmla="*/ 228 w 646"/>
              <a:gd name="T39" fmla="*/ 870 h 902"/>
              <a:gd name="T40" fmla="*/ 247 w 646"/>
              <a:gd name="T41" fmla="*/ 807 h 902"/>
              <a:gd name="T42" fmla="*/ 275 w 646"/>
              <a:gd name="T43" fmla="*/ 829 h 902"/>
              <a:gd name="T44" fmla="*/ 322 w 646"/>
              <a:gd name="T45" fmla="*/ 834 h 902"/>
              <a:gd name="T46" fmla="*/ 323 w 646"/>
              <a:gd name="T47" fmla="*/ 783 h 902"/>
              <a:gd name="T48" fmla="*/ 320 w 646"/>
              <a:gd name="T49" fmla="*/ 706 h 902"/>
              <a:gd name="T50" fmla="*/ 341 w 646"/>
              <a:gd name="T51" fmla="*/ 614 h 902"/>
              <a:gd name="T52" fmla="*/ 393 w 646"/>
              <a:gd name="T53" fmla="*/ 434 h 902"/>
              <a:gd name="T54" fmla="*/ 390 w 646"/>
              <a:gd name="T55" fmla="*/ 478 h 902"/>
              <a:gd name="T56" fmla="*/ 374 w 646"/>
              <a:gd name="T57" fmla="*/ 645 h 902"/>
              <a:gd name="T58" fmla="*/ 367 w 646"/>
              <a:gd name="T59" fmla="*/ 796 h 902"/>
              <a:gd name="T60" fmla="*/ 315 w 646"/>
              <a:gd name="T61" fmla="*/ 855 h 902"/>
              <a:gd name="T62" fmla="*/ 280 w 646"/>
              <a:gd name="T63" fmla="*/ 893 h 902"/>
              <a:gd name="T64" fmla="*/ 406 w 646"/>
              <a:gd name="T65" fmla="*/ 893 h 902"/>
              <a:gd name="T66" fmla="*/ 445 w 646"/>
              <a:gd name="T67" fmla="*/ 725 h 902"/>
              <a:gd name="T68" fmla="*/ 486 w 646"/>
              <a:gd name="T69" fmla="*/ 623 h 902"/>
              <a:gd name="T70" fmla="*/ 554 w 646"/>
              <a:gd name="T71" fmla="*/ 803 h 902"/>
              <a:gd name="T72" fmla="*/ 537 w 646"/>
              <a:gd name="T73" fmla="*/ 842 h 902"/>
              <a:gd name="T74" fmla="*/ 522 w 646"/>
              <a:gd name="T75" fmla="*/ 869 h 902"/>
              <a:gd name="T76" fmla="*/ 595 w 646"/>
              <a:gd name="T77" fmla="*/ 896 h 902"/>
              <a:gd name="T78" fmla="*/ 601 w 646"/>
              <a:gd name="T79" fmla="*/ 849 h 902"/>
              <a:gd name="T80" fmla="*/ 552 w 646"/>
              <a:gd name="T81" fmla="*/ 633 h 902"/>
              <a:gd name="T82" fmla="*/ 560 w 646"/>
              <a:gd name="T83" fmla="*/ 481 h 902"/>
              <a:gd name="T84" fmla="*/ 617 w 646"/>
              <a:gd name="T85" fmla="*/ 410 h 902"/>
              <a:gd name="T86" fmla="*/ 627 w 646"/>
              <a:gd name="T87" fmla="*/ 293 h 902"/>
              <a:gd name="T88" fmla="*/ 607 w 646"/>
              <a:gd name="T89" fmla="*/ 224 h 902"/>
              <a:gd name="T90" fmla="*/ 486 w 646"/>
              <a:gd name="T91" fmla="*/ 134 h 902"/>
              <a:gd name="T92" fmla="*/ 485 w 646"/>
              <a:gd name="T93" fmla="*/ 23 h 902"/>
              <a:gd name="T94" fmla="*/ 429 w 646"/>
              <a:gd name="T95" fmla="*/ 0 h 902"/>
              <a:gd name="T96" fmla="*/ 305 w 646"/>
              <a:gd name="T97" fmla="*/ 409 h 902"/>
              <a:gd name="T98" fmla="*/ 346 w 646"/>
              <a:gd name="T99" fmla="*/ 409 h 902"/>
              <a:gd name="T100" fmla="*/ 311 w 646"/>
              <a:gd name="T101" fmla="*/ 457 h 902"/>
              <a:gd name="T102" fmla="*/ 211 w 646"/>
              <a:gd name="T103" fmla="*/ 790 h 902"/>
              <a:gd name="T104" fmla="*/ 254 w 646"/>
              <a:gd name="T105" fmla="*/ 788 h 902"/>
              <a:gd name="T106" fmla="*/ 207 w 646"/>
              <a:gd name="T107" fmla="*/ 812 h 902"/>
              <a:gd name="T108" fmla="*/ 274 w 646"/>
              <a:gd name="T109" fmla="*/ 787 h 902"/>
              <a:gd name="T110" fmla="*/ 251 w 646"/>
              <a:gd name="T111" fmla="*/ 812 h 902"/>
              <a:gd name="T112" fmla="*/ 307 w 646"/>
              <a:gd name="T113" fmla="*/ 683 h 902"/>
              <a:gd name="T114" fmla="*/ 98 w 646"/>
              <a:gd name="T115" fmla="*/ 720 h 902"/>
              <a:gd name="T116" fmla="*/ 66 w 646"/>
              <a:gd name="T117" fmla="*/ 750 h 9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46" h="902">
                <a:moveTo>
                  <a:pt x="396" y="13"/>
                </a:moveTo>
                <a:lnTo>
                  <a:pt x="396" y="13"/>
                </a:lnTo>
                <a:lnTo>
                  <a:pt x="387" y="21"/>
                </a:lnTo>
                <a:lnTo>
                  <a:pt x="381" y="27"/>
                </a:lnTo>
                <a:lnTo>
                  <a:pt x="379" y="29"/>
                </a:lnTo>
                <a:lnTo>
                  <a:pt x="377" y="30"/>
                </a:lnTo>
                <a:lnTo>
                  <a:pt x="377" y="30"/>
                </a:lnTo>
                <a:lnTo>
                  <a:pt x="375" y="44"/>
                </a:lnTo>
                <a:lnTo>
                  <a:pt x="375" y="44"/>
                </a:lnTo>
                <a:lnTo>
                  <a:pt x="377" y="46"/>
                </a:lnTo>
                <a:lnTo>
                  <a:pt x="377" y="48"/>
                </a:lnTo>
                <a:lnTo>
                  <a:pt x="377" y="51"/>
                </a:lnTo>
                <a:lnTo>
                  <a:pt x="377" y="51"/>
                </a:lnTo>
                <a:lnTo>
                  <a:pt x="377" y="60"/>
                </a:lnTo>
                <a:lnTo>
                  <a:pt x="376" y="69"/>
                </a:lnTo>
                <a:lnTo>
                  <a:pt x="376" y="69"/>
                </a:lnTo>
                <a:lnTo>
                  <a:pt x="373" y="76"/>
                </a:lnTo>
                <a:lnTo>
                  <a:pt x="371" y="81"/>
                </a:lnTo>
                <a:lnTo>
                  <a:pt x="370" y="82"/>
                </a:lnTo>
                <a:lnTo>
                  <a:pt x="371" y="83"/>
                </a:lnTo>
                <a:lnTo>
                  <a:pt x="371" y="83"/>
                </a:lnTo>
                <a:lnTo>
                  <a:pt x="375" y="85"/>
                </a:lnTo>
                <a:lnTo>
                  <a:pt x="376" y="86"/>
                </a:lnTo>
                <a:lnTo>
                  <a:pt x="376" y="87"/>
                </a:lnTo>
                <a:lnTo>
                  <a:pt x="376" y="87"/>
                </a:lnTo>
                <a:lnTo>
                  <a:pt x="377" y="94"/>
                </a:lnTo>
                <a:lnTo>
                  <a:pt x="380" y="103"/>
                </a:lnTo>
                <a:lnTo>
                  <a:pt x="380" y="103"/>
                </a:lnTo>
                <a:lnTo>
                  <a:pt x="381" y="106"/>
                </a:lnTo>
                <a:lnTo>
                  <a:pt x="382" y="110"/>
                </a:lnTo>
                <a:lnTo>
                  <a:pt x="382" y="110"/>
                </a:lnTo>
                <a:lnTo>
                  <a:pt x="382" y="123"/>
                </a:lnTo>
                <a:lnTo>
                  <a:pt x="385" y="132"/>
                </a:lnTo>
                <a:lnTo>
                  <a:pt x="386" y="135"/>
                </a:lnTo>
                <a:lnTo>
                  <a:pt x="387" y="139"/>
                </a:lnTo>
                <a:lnTo>
                  <a:pt x="387" y="139"/>
                </a:lnTo>
                <a:lnTo>
                  <a:pt x="390" y="140"/>
                </a:lnTo>
                <a:lnTo>
                  <a:pt x="393" y="141"/>
                </a:lnTo>
                <a:lnTo>
                  <a:pt x="399" y="141"/>
                </a:lnTo>
                <a:lnTo>
                  <a:pt x="404" y="140"/>
                </a:lnTo>
                <a:lnTo>
                  <a:pt x="406" y="141"/>
                </a:lnTo>
                <a:lnTo>
                  <a:pt x="409" y="142"/>
                </a:lnTo>
                <a:lnTo>
                  <a:pt x="409" y="142"/>
                </a:lnTo>
                <a:lnTo>
                  <a:pt x="417" y="159"/>
                </a:lnTo>
                <a:lnTo>
                  <a:pt x="417" y="159"/>
                </a:lnTo>
                <a:lnTo>
                  <a:pt x="404" y="169"/>
                </a:lnTo>
                <a:lnTo>
                  <a:pt x="394" y="177"/>
                </a:lnTo>
                <a:lnTo>
                  <a:pt x="391" y="182"/>
                </a:lnTo>
                <a:lnTo>
                  <a:pt x="388" y="187"/>
                </a:lnTo>
                <a:lnTo>
                  <a:pt x="388" y="187"/>
                </a:lnTo>
                <a:lnTo>
                  <a:pt x="374" y="278"/>
                </a:lnTo>
                <a:lnTo>
                  <a:pt x="375" y="281"/>
                </a:lnTo>
                <a:lnTo>
                  <a:pt x="367" y="319"/>
                </a:lnTo>
                <a:lnTo>
                  <a:pt x="315" y="367"/>
                </a:lnTo>
                <a:lnTo>
                  <a:pt x="305" y="372"/>
                </a:lnTo>
                <a:lnTo>
                  <a:pt x="297" y="370"/>
                </a:lnTo>
                <a:lnTo>
                  <a:pt x="297" y="370"/>
                </a:lnTo>
                <a:lnTo>
                  <a:pt x="283" y="369"/>
                </a:lnTo>
                <a:lnTo>
                  <a:pt x="277" y="368"/>
                </a:lnTo>
                <a:lnTo>
                  <a:pt x="274" y="369"/>
                </a:lnTo>
                <a:lnTo>
                  <a:pt x="274" y="369"/>
                </a:lnTo>
                <a:lnTo>
                  <a:pt x="268" y="379"/>
                </a:lnTo>
                <a:lnTo>
                  <a:pt x="262" y="391"/>
                </a:lnTo>
                <a:lnTo>
                  <a:pt x="262" y="391"/>
                </a:lnTo>
                <a:lnTo>
                  <a:pt x="260" y="395"/>
                </a:lnTo>
                <a:lnTo>
                  <a:pt x="260" y="398"/>
                </a:lnTo>
                <a:lnTo>
                  <a:pt x="260" y="398"/>
                </a:lnTo>
                <a:lnTo>
                  <a:pt x="263" y="405"/>
                </a:lnTo>
                <a:lnTo>
                  <a:pt x="264" y="409"/>
                </a:lnTo>
                <a:lnTo>
                  <a:pt x="266" y="411"/>
                </a:lnTo>
                <a:lnTo>
                  <a:pt x="266" y="411"/>
                </a:lnTo>
                <a:lnTo>
                  <a:pt x="269" y="411"/>
                </a:lnTo>
                <a:lnTo>
                  <a:pt x="270" y="411"/>
                </a:lnTo>
                <a:lnTo>
                  <a:pt x="275" y="413"/>
                </a:lnTo>
                <a:lnTo>
                  <a:pt x="275" y="413"/>
                </a:lnTo>
                <a:lnTo>
                  <a:pt x="276" y="416"/>
                </a:lnTo>
                <a:lnTo>
                  <a:pt x="276" y="420"/>
                </a:lnTo>
                <a:lnTo>
                  <a:pt x="275" y="423"/>
                </a:lnTo>
                <a:lnTo>
                  <a:pt x="275" y="423"/>
                </a:lnTo>
                <a:lnTo>
                  <a:pt x="263" y="445"/>
                </a:lnTo>
                <a:lnTo>
                  <a:pt x="263" y="445"/>
                </a:lnTo>
                <a:lnTo>
                  <a:pt x="193" y="430"/>
                </a:lnTo>
                <a:lnTo>
                  <a:pt x="193" y="430"/>
                </a:lnTo>
                <a:lnTo>
                  <a:pt x="180" y="421"/>
                </a:lnTo>
                <a:lnTo>
                  <a:pt x="169" y="415"/>
                </a:lnTo>
                <a:lnTo>
                  <a:pt x="164" y="414"/>
                </a:lnTo>
                <a:lnTo>
                  <a:pt x="160" y="413"/>
                </a:lnTo>
                <a:lnTo>
                  <a:pt x="160" y="413"/>
                </a:lnTo>
                <a:lnTo>
                  <a:pt x="146" y="414"/>
                </a:lnTo>
                <a:lnTo>
                  <a:pt x="122" y="417"/>
                </a:lnTo>
                <a:lnTo>
                  <a:pt x="89" y="423"/>
                </a:lnTo>
                <a:lnTo>
                  <a:pt x="89" y="423"/>
                </a:lnTo>
                <a:lnTo>
                  <a:pt x="87" y="425"/>
                </a:lnTo>
                <a:lnTo>
                  <a:pt x="81" y="428"/>
                </a:lnTo>
                <a:lnTo>
                  <a:pt x="78" y="431"/>
                </a:lnTo>
                <a:lnTo>
                  <a:pt x="75" y="434"/>
                </a:lnTo>
                <a:lnTo>
                  <a:pt x="74" y="439"/>
                </a:lnTo>
                <a:lnTo>
                  <a:pt x="72" y="444"/>
                </a:lnTo>
                <a:lnTo>
                  <a:pt x="72" y="444"/>
                </a:lnTo>
                <a:lnTo>
                  <a:pt x="72" y="456"/>
                </a:lnTo>
                <a:lnTo>
                  <a:pt x="74" y="466"/>
                </a:lnTo>
                <a:lnTo>
                  <a:pt x="76" y="477"/>
                </a:lnTo>
                <a:lnTo>
                  <a:pt x="76" y="477"/>
                </a:lnTo>
                <a:lnTo>
                  <a:pt x="127" y="562"/>
                </a:lnTo>
                <a:lnTo>
                  <a:pt x="127" y="562"/>
                </a:lnTo>
                <a:lnTo>
                  <a:pt x="131" y="572"/>
                </a:lnTo>
                <a:lnTo>
                  <a:pt x="134" y="575"/>
                </a:lnTo>
                <a:lnTo>
                  <a:pt x="136" y="577"/>
                </a:lnTo>
                <a:lnTo>
                  <a:pt x="136" y="577"/>
                </a:lnTo>
                <a:lnTo>
                  <a:pt x="141" y="578"/>
                </a:lnTo>
                <a:lnTo>
                  <a:pt x="143" y="578"/>
                </a:lnTo>
                <a:lnTo>
                  <a:pt x="150" y="588"/>
                </a:lnTo>
                <a:lnTo>
                  <a:pt x="121" y="625"/>
                </a:lnTo>
                <a:lnTo>
                  <a:pt x="113" y="630"/>
                </a:lnTo>
                <a:lnTo>
                  <a:pt x="113" y="630"/>
                </a:lnTo>
                <a:lnTo>
                  <a:pt x="112" y="630"/>
                </a:lnTo>
                <a:lnTo>
                  <a:pt x="108" y="630"/>
                </a:lnTo>
                <a:lnTo>
                  <a:pt x="106" y="631"/>
                </a:lnTo>
                <a:lnTo>
                  <a:pt x="105" y="633"/>
                </a:lnTo>
                <a:lnTo>
                  <a:pt x="104" y="636"/>
                </a:lnTo>
                <a:lnTo>
                  <a:pt x="104" y="636"/>
                </a:lnTo>
                <a:lnTo>
                  <a:pt x="104" y="642"/>
                </a:lnTo>
                <a:lnTo>
                  <a:pt x="105" y="645"/>
                </a:lnTo>
                <a:lnTo>
                  <a:pt x="107" y="649"/>
                </a:lnTo>
                <a:lnTo>
                  <a:pt x="107" y="649"/>
                </a:lnTo>
                <a:lnTo>
                  <a:pt x="98" y="678"/>
                </a:lnTo>
                <a:lnTo>
                  <a:pt x="65" y="673"/>
                </a:lnTo>
                <a:lnTo>
                  <a:pt x="65" y="673"/>
                </a:lnTo>
                <a:lnTo>
                  <a:pt x="64" y="674"/>
                </a:lnTo>
                <a:lnTo>
                  <a:pt x="63" y="677"/>
                </a:lnTo>
                <a:lnTo>
                  <a:pt x="63" y="677"/>
                </a:lnTo>
                <a:lnTo>
                  <a:pt x="61" y="689"/>
                </a:lnTo>
                <a:lnTo>
                  <a:pt x="63" y="700"/>
                </a:lnTo>
                <a:lnTo>
                  <a:pt x="72" y="707"/>
                </a:lnTo>
                <a:lnTo>
                  <a:pt x="25" y="762"/>
                </a:lnTo>
                <a:lnTo>
                  <a:pt x="25" y="762"/>
                </a:lnTo>
                <a:lnTo>
                  <a:pt x="23" y="764"/>
                </a:lnTo>
                <a:lnTo>
                  <a:pt x="19" y="770"/>
                </a:lnTo>
                <a:lnTo>
                  <a:pt x="19" y="770"/>
                </a:lnTo>
                <a:lnTo>
                  <a:pt x="18" y="776"/>
                </a:lnTo>
                <a:lnTo>
                  <a:pt x="18" y="783"/>
                </a:lnTo>
                <a:lnTo>
                  <a:pt x="18" y="791"/>
                </a:lnTo>
                <a:lnTo>
                  <a:pt x="18" y="791"/>
                </a:lnTo>
                <a:lnTo>
                  <a:pt x="14" y="794"/>
                </a:lnTo>
                <a:lnTo>
                  <a:pt x="10" y="795"/>
                </a:lnTo>
                <a:lnTo>
                  <a:pt x="10" y="795"/>
                </a:lnTo>
                <a:lnTo>
                  <a:pt x="8" y="796"/>
                </a:lnTo>
                <a:lnTo>
                  <a:pt x="5" y="800"/>
                </a:lnTo>
                <a:lnTo>
                  <a:pt x="2" y="803"/>
                </a:lnTo>
                <a:lnTo>
                  <a:pt x="1" y="807"/>
                </a:lnTo>
                <a:lnTo>
                  <a:pt x="0" y="813"/>
                </a:lnTo>
                <a:lnTo>
                  <a:pt x="0" y="819"/>
                </a:lnTo>
                <a:lnTo>
                  <a:pt x="0" y="819"/>
                </a:lnTo>
                <a:lnTo>
                  <a:pt x="1" y="826"/>
                </a:lnTo>
                <a:lnTo>
                  <a:pt x="2" y="831"/>
                </a:lnTo>
                <a:lnTo>
                  <a:pt x="4" y="836"/>
                </a:lnTo>
                <a:lnTo>
                  <a:pt x="6" y="840"/>
                </a:lnTo>
                <a:lnTo>
                  <a:pt x="11" y="844"/>
                </a:lnTo>
                <a:lnTo>
                  <a:pt x="17" y="847"/>
                </a:lnTo>
                <a:lnTo>
                  <a:pt x="17" y="847"/>
                </a:lnTo>
                <a:lnTo>
                  <a:pt x="22" y="848"/>
                </a:lnTo>
                <a:lnTo>
                  <a:pt x="25" y="848"/>
                </a:lnTo>
                <a:lnTo>
                  <a:pt x="33" y="846"/>
                </a:lnTo>
                <a:lnTo>
                  <a:pt x="33" y="846"/>
                </a:lnTo>
                <a:lnTo>
                  <a:pt x="36" y="842"/>
                </a:lnTo>
                <a:lnTo>
                  <a:pt x="39" y="837"/>
                </a:lnTo>
                <a:lnTo>
                  <a:pt x="41" y="831"/>
                </a:lnTo>
                <a:lnTo>
                  <a:pt x="41" y="831"/>
                </a:lnTo>
                <a:lnTo>
                  <a:pt x="41" y="834"/>
                </a:lnTo>
                <a:lnTo>
                  <a:pt x="43" y="837"/>
                </a:lnTo>
                <a:lnTo>
                  <a:pt x="48" y="840"/>
                </a:lnTo>
                <a:lnTo>
                  <a:pt x="51" y="841"/>
                </a:lnTo>
                <a:lnTo>
                  <a:pt x="54" y="840"/>
                </a:lnTo>
                <a:lnTo>
                  <a:pt x="54" y="840"/>
                </a:lnTo>
                <a:lnTo>
                  <a:pt x="58" y="840"/>
                </a:lnTo>
                <a:lnTo>
                  <a:pt x="61" y="837"/>
                </a:lnTo>
                <a:lnTo>
                  <a:pt x="64" y="835"/>
                </a:lnTo>
                <a:lnTo>
                  <a:pt x="66" y="831"/>
                </a:lnTo>
                <a:lnTo>
                  <a:pt x="69" y="828"/>
                </a:lnTo>
                <a:lnTo>
                  <a:pt x="70" y="823"/>
                </a:lnTo>
                <a:lnTo>
                  <a:pt x="70" y="809"/>
                </a:lnTo>
                <a:lnTo>
                  <a:pt x="70" y="809"/>
                </a:lnTo>
                <a:lnTo>
                  <a:pt x="69" y="803"/>
                </a:lnTo>
                <a:lnTo>
                  <a:pt x="67" y="797"/>
                </a:lnTo>
                <a:lnTo>
                  <a:pt x="64" y="794"/>
                </a:lnTo>
                <a:lnTo>
                  <a:pt x="61" y="790"/>
                </a:lnTo>
                <a:lnTo>
                  <a:pt x="54" y="787"/>
                </a:lnTo>
                <a:lnTo>
                  <a:pt x="49" y="784"/>
                </a:lnTo>
                <a:lnTo>
                  <a:pt x="49" y="784"/>
                </a:lnTo>
                <a:lnTo>
                  <a:pt x="45" y="784"/>
                </a:lnTo>
                <a:lnTo>
                  <a:pt x="42" y="784"/>
                </a:lnTo>
                <a:lnTo>
                  <a:pt x="37" y="788"/>
                </a:lnTo>
                <a:lnTo>
                  <a:pt x="37" y="788"/>
                </a:lnTo>
                <a:lnTo>
                  <a:pt x="35" y="790"/>
                </a:lnTo>
                <a:lnTo>
                  <a:pt x="34" y="793"/>
                </a:lnTo>
                <a:lnTo>
                  <a:pt x="31" y="796"/>
                </a:lnTo>
                <a:lnTo>
                  <a:pt x="30" y="788"/>
                </a:lnTo>
                <a:lnTo>
                  <a:pt x="28" y="788"/>
                </a:lnTo>
                <a:lnTo>
                  <a:pt x="28" y="788"/>
                </a:lnTo>
                <a:lnTo>
                  <a:pt x="26" y="775"/>
                </a:lnTo>
                <a:lnTo>
                  <a:pt x="26" y="775"/>
                </a:lnTo>
                <a:lnTo>
                  <a:pt x="33" y="766"/>
                </a:lnTo>
                <a:lnTo>
                  <a:pt x="51" y="766"/>
                </a:lnTo>
                <a:lnTo>
                  <a:pt x="65" y="764"/>
                </a:lnTo>
                <a:lnTo>
                  <a:pt x="94" y="754"/>
                </a:lnTo>
                <a:lnTo>
                  <a:pt x="110" y="755"/>
                </a:lnTo>
                <a:lnTo>
                  <a:pt x="119" y="761"/>
                </a:lnTo>
                <a:lnTo>
                  <a:pt x="119" y="761"/>
                </a:lnTo>
                <a:lnTo>
                  <a:pt x="118" y="762"/>
                </a:lnTo>
                <a:lnTo>
                  <a:pt x="116" y="767"/>
                </a:lnTo>
                <a:lnTo>
                  <a:pt x="113" y="776"/>
                </a:lnTo>
                <a:lnTo>
                  <a:pt x="113" y="787"/>
                </a:lnTo>
                <a:lnTo>
                  <a:pt x="113" y="787"/>
                </a:lnTo>
                <a:lnTo>
                  <a:pt x="115" y="791"/>
                </a:lnTo>
                <a:lnTo>
                  <a:pt x="117" y="796"/>
                </a:lnTo>
                <a:lnTo>
                  <a:pt x="119" y="800"/>
                </a:lnTo>
                <a:lnTo>
                  <a:pt x="123" y="803"/>
                </a:lnTo>
                <a:lnTo>
                  <a:pt x="130" y="806"/>
                </a:lnTo>
                <a:lnTo>
                  <a:pt x="136" y="807"/>
                </a:lnTo>
                <a:lnTo>
                  <a:pt x="136" y="807"/>
                </a:lnTo>
                <a:lnTo>
                  <a:pt x="139" y="807"/>
                </a:lnTo>
                <a:lnTo>
                  <a:pt x="141" y="806"/>
                </a:lnTo>
                <a:lnTo>
                  <a:pt x="145" y="801"/>
                </a:lnTo>
                <a:lnTo>
                  <a:pt x="147" y="795"/>
                </a:lnTo>
                <a:lnTo>
                  <a:pt x="147" y="795"/>
                </a:lnTo>
                <a:lnTo>
                  <a:pt x="158" y="801"/>
                </a:lnTo>
                <a:lnTo>
                  <a:pt x="165" y="806"/>
                </a:lnTo>
                <a:lnTo>
                  <a:pt x="172" y="807"/>
                </a:lnTo>
                <a:lnTo>
                  <a:pt x="172" y="807"/>
                </a:lnTo>
                <a:lnTo>
                  <a:pt x="178" y="806"/>
                </a:lnTo>
                <a:lnTo>
                  <a:pt x="184" y="802"/>
                </a:lnTo>
                <a:lnTo>
                  <a:pt x="191" y="797"/>
                </a:lnTo>
                <a:lnTo>
                  <a:pt x="183" y="828"/>
                </a:lnTo>
                <a:lnTo>
                  <a:pt x="183" y="828"/>
                </a:lnTo>
                <a:lnTo>
                  <a:pt x="181" y="828"/>
                </a:lnTo>
                <a:lnTo>
                  <a:pt x="176" y="830"/>
                </a:lnTo>
                <a:lnTo>
                  <a:pt x="169" y="836"/>
                </a:lnTo>
                <a:lnTo>
                  <a:pt x="166" y="840"/>
                </a:lnTo>
                <a:lnTo>
                  <a:pt x="164" y="844"/>
                </a:lnTo>
                <a:lnTo>
                  <a:pt x="164" y="844"/>
                </a:lnTo>
                <a:lnTo>
                  <a:pt x="163" y="850"/>
                </a:lnTo>
                <a:lnTo>
                  <a:pt x="163" y="858"/>
                </a:lnTo>
                <a:lnTo>
                  <a:pt x="165" y="865"/>
                </a:lnTo>
                <a:lnTo>
                  <a:pt x="168" y="872"/>
                </a:lnTo>
                <a:lnTo>
                  <a:pt x="172" y="878"/>
                </a:lnTo>
                <a:lnTo>
                  <a:pt x="178" y="884"/>
                </a:lnTo>
                <a:lnTo>
                  <a:pt x="184" y="888"/>
                </a:lnTo>
                <a:lnTo>
                  <a:pt x="192" y="889"/>
                </a:lnTo>
                <a:lnTo>
                  <a:pt x="192" y="889"/>
                </a:lnTo>
                <a:lnTo>
                  <a:pt x="199" y="889"/>
                </a:lnTo>
                <a:lnTo>
                  <a:pt x="204" y="888"/>
                </a:lnTo>
                <a:lnTo>
                  <a:pt x="207" y="887"/>
                </a:lnTo>
                <a:lnTo>
                  <a:pt x="210" y="884"/>
                </a:lnTo>
                <a:lnTo>
                  <a:pt x="212" y="879"/>
                </a:lnTo>
                <a:lnTo>
                  <a:pt x="212" y="877"/>
                </a:lnTo>
                <a:lnTo>
                  <a:pt x="212" y="877"/>
                </a:lnTo>
                <a:lnTo>
                  <a:pt x="216" y="877"/>
                </a:lnTo>
                <a:lnTo>
                  <a:pt x="219" y="875"/>
                </a:lnTo>
                <a:lnTo>
                  <a:pt x="224" y="873"/>
                </a:lnTo>
                <a:lnTo>
                  <a:pt x="228" y="870"/>
                </a:lnTo>
                <a:lnTo>
                  <a:pt x="232" y="865"/>
                </a:lnTo>
                <a:lnTo>
                  <a:pt x="234" y="859"/>
                </a:lnTo>
                <a:lnTo>
                  <a:pt x="234" y="852"/>
                </a:lnTo>
                <a:lnTo>
                  <a:pt x="234" y="852"/>
                </a:lnTo>
                <a:lnTo>
                  <a:pt x="233" y="843"/>
                </a:lnTo>
                <a:lnTo>
                  <a:pt x="230" y="837"/>
                </a:lnTo>
                <a:lnTo>
                  <a:pt x="228" y="832"/>
                </a:lnTo>
                <a:lnTo>
                  <a:pt x="225" y="828"/>
                </a:lnTo>
                <a:lnTo>
                  <a:pt x="221" y="823"/>
                </a:lnTo>
                <a:lnTo>
                  <a:pt x="218" y="822"/>
                </a:lnTo>
                <a:lnTo>
                  <a:pt x="211" y="820"/>
                </a:lnTo>
                <a:lnTo>
                  <a:pt x="211" y="817"/>
                </a:lnTo>
                <a:lnTo>
                  <a:pt x="247" y="807"/>
                </a:lnTo>
                <a:lnTo>
                  <a:pt x="247" y="807"/>
                </a:lnTo>
                <a:lnTo>
                  <a:pt x="248" y="816"/>
                </a:lnTo>
                <a:lnTo>
                  <a:pt x="248" y="816"/>
                </a:lnTo>
                <a:lnTo>
                  <a:pt x="250" y="817"/>
                </a:lnTo>
                <a:lnTo>
                  <a:pt x="252" y="818"/>
                </a:lnTo>
                <a:lnTo>
                  <a:pt x="257" y="820"/>
                </a:lnTo>
                <a:lnTo>
                  <a:pt x="257" y="820"/>
                </a:lnTo>
                <a:lnTo>
                  <a:pt x="262" y="820"/>
                </a:lnTo>
                <a:lnTo>
                  <a:pt x="264" y="819"/>
                </a:lnTo>
                <a:lnTo>
                  <a:pt x="269" y="816"/>
                </a:lnTo>
                <a:lnTo>
                  <a:pt x="269" y="816"/>
                </a:lnTo>
                <a:lnTo>
                  <a:pt x="270" y="819"/>
                </a:lnTo>
                <a:lnTo>
                  <a:pt x="275" y="829"/>
                </a:lnTo>
                <a:lnTo>
                  <a:pt x="279" y="835"/>
                </a:lnTo>
                <a:lnTo>
                  <a:pt x="283" y="838"/>
                </a:lnTo>
                <a:lnTo>
                  <a:pt x="289" y="842"/>
                </a:lnTo>
                <a:lnTo>
                  <a:pt x="297" y="843"/>
                </a:lnTo>
                <a:lnTo>
                  <a:pt x="297" y="843"/>
                </a:lnTo>
                <a:lnTo>
                  <a:pt x="304" y="843"/>
                </a:lnTo>
                <a:lnTo>
                  <a:pt x="310" y="842"/>
                </a:lnTo>
                <a:lnTo>
                  <a:pt x="314" y="841"/>
                </a:lnTo>
                <a:lnTo>
                  <a:pt x="316" y="840"/>
                </a:lnTo>
                <a:lnTo>
                  <a:pt x="318" y="836"/>
                </a:lnTo>
                <a:lnTo>
                  <a:pt x="318" y="835"/>
                </a:lnTo>
                <a:lnTo>
                  <a:pt x="318" y="835"/>
                </a:lnTo>
                <a:lnTo>
                  <a:pt x="322" y="834"/>
                </a:lnTo>
                <a:lnTo>
                  <a:pt x="324" y="832"/>
                </a:lnTo>
                <a:lnTo>
                  <a:pt x="328" y="830"/>
                </a:lnTo>
                <a:lnTo>
                  <a:pt x="332" y="826"/>
                </a:lnTo>
                <a:lnTo>
                  <a:pt x="334" y="822"/>
                </a:lnTo>
                <a:lnTo>
                  <a:pt x="336" y="814"/>
                </a:lnTo>
                <a:lnTo>
                  <a:pt x="336" y="806"/>
                </a:lnTo>
                <a:lnTo>
                  <a:pt x="336" y="806"/>
                </a:lnTo>
                <a:lnTo>
                  <a:pt x="335" y="799"/>
                </a:lnTo>
                <a:lnTo>
                  <a:pt x="334" y="793"/>
                </a:lnTo>
                <a:lnTo>
                  <a:pt x="332" y="788"/>
                </a:lnTo>
                <a:lnTo>
                  <a:pt x="329" y="785"/>
                </a:lnTo>
                <a:lnTo>
                  <a:pt x="326" y="783"/>
                </a:lnTo>
                <a:lnTo>
                  <a:pt x="323" y="783"/>
                </a:lnTo>
                <a:lnTo>
                  <a:pt x="323" y="779"/>
                </a:lnTo>
                <a:lnTo>
                  <a:pt x="304" y="779"/>
                </a:lnTo>
                <a:lnTo>
                  <a:pt x="307" y="762"/>
                </a:lnTo>
                <a:lnTo>
                  <a:pt x="307" y="762"/>
                </a:lnTo>
                <a:lnTo>
                  <a:pt x="317" y="752"/>
                </a:lnTo>
                <a:lnTo>
                  <a:pt x="317" y="752"/>
                </a:lnTo>
                <a:lnTo>
                  <a:pt x="315" y="744"/>
                </a:lnTo>
                <a:lnTo>
                  <a:pt x="312" y="737"/>
                </a:lnTo>
                <a:lnTo>
                  <a:pt x="317" y="715"/>
                </a:lnTo>
                <a:lnTo>
                  <a:pt x="329" y="708"/>
                </a:lnTo>
                <a:lnTo>
                  <a:pt x="332" y="702"/>
                </a:lnTo>
                <a:lnTo>
                  <a:pt x="329" y="701"/>
                </a:lnTo>
                <a:lnTo>
                  <a:pt x="320" y="706"/>
                </a:lnTo>
                <a:lnTo>
                  <a:pt x="326" y="668"/>
                </a:lnTo>
                <a:lnTo>
                  <a:pt x="330" y="665"/>
                </a:lnTo>
                <a:lnTo>
                  <a:pt x="332" y="659"/>
                </a:lnTo>
                <a:lnTo>
                  <a:pt x="329" y="657"/>
                </a:lnTo>
                <a:lnTo>
                  <a:pt x="330" y="654"/>
                </a:lnTo>
                <a:lnTo>
                  <a:pt x="350" y="647"/>
                </a:lnTo>
                <a:lnTo>
                  <a:pt x="333" y="645"/>
                </a:lnTo>
                <a:lnTo>
                  <a:pt x="329" y="645"/>
                </a:lnTo>
                <a:lnTo>
                  <a:pt x="333" y="631"/>
                </a:lnTo>
                <a:lnTo>
                  <a:pt x="333" y="631"/>
                </a:lnTo>
                <a:lnTo>
                  <a:pt x="336" y="626"/>
                </a:lnTo>
                <a:lnTo>
                  <a:pt x="339" y="620"/>
                </a:lnTo>
                <a:lnTo>
                  <a:pt x="341" y="614"/>
                </a:lnTo>
                <a:lnTo>
                  <a:pt x="341" y="614"/>
                </a:lnTo>
                <a:lnTo>
                  <a:pt x="342" y="579"/>
                </a:lnTo>
                <a:lnTo>
                  <a:pt x="342" y="579"/>
                </a:lnTo>
                <a:lnTo>
                  <a:pt x="352" y="532"/>
                </a:lnTo>
                <a:lnTo>
                  <a:pt x="364" y="462"/>
                </a:lnTo>
                <a:lnTo>
                  <a:pt x="365" y="454"/>
                </a:lnTo>
                <a:lnTo>
                  <a:pt x="387" y="421"/>
                </a:lnTo>
                <a:lnTo>
                  <a:pt x="387" y="421"/>
                </a:lnTo>
                <a:lnTo>
                  <a:pt x="387" y="423"/>
                </a:lnTo>
                <a:lnTo>
                  <a:pt x="388" y="426"/>
                </a:lnTo>
                <a:lnTo>
                  <a:pt x="390" y="430"/>
                </a:lnTo>
                <a:lnTo>
                  <a:pt x="390" y="430"/>
                </a:lnTo>
                <a:lnTo>
                  <a:pt x="393" y="434"/>
                </a:lnTo>
                <a:lnTo>
                  <a:pt x="393" y="434"/>
                </a:lnTo>
                <a:lnTo>
                  <a:pt x="392" y="438"/>
                </a:lnTo>
                <a:lnTo>
                  <a:pt x="391" y="443"/>
                </a:lnTo>
                <a:lnTo>
                  <a:pt x="392" y="449"/>
                </a:lnTo>
                <a:lnTo>
                  <a:pt x="392" y="449"/>
                </a:lnTo>
                <a:lnTo>
                  <a:pt x="394" y="456"/>
                </a:lnTo>
                <a:lnTo>
                  <a:pt x="394" y="461"/>
                </a:lnTo>
                <a:lnTo>
                  <a:pt x="394" y="466"/>
                </a:lnTo>
                <a:lnTo>
                  <a:pt x="394" y="468"/>
                </a:lnTo>
                <a:lnTo>
                  <a:pt x="394" y="468"/>
                </a:lnTo>
                <a:lnTo>
                  <a:pt x="392" y="473"/>
                </a:lnTo>
                <a:lnTo>
                  <a:pt x="391" y="475"/>
                </a:lnTo>
                <a:lnTo>
                  <a:pt x="390" y="478"/>
                </a:lnTo>
                <a:lnTo>
                  <a:pt x="390" y="478"/>
                </a:lnTo>
                <a:lnTo>
                  <a:pt x="388" y="481"/>
                </a:lnTo>
                <a:lnTo>
                  <a:pt x="386" y="490"/>
                </a:lnTo>
                <a:lnTo>
                  <a:pt x="380" y="502"/>
                </a:lnTo>
                <a:lnTo>
                  <a:pt x="380" y="502"/>
                </a:lnTo>
                <a:lnTo>
                  <a:pt x="379" y="532"/>
                </a:lnTo>
                <a:lnTo>
                  <a:pt x="377" y="562"/>
                </a:lnTo>
                <a:lnTo>
                  <a:pt x="377" y="562"/>
                </a:lnTo>
                <a:lnTo>
                  <a:pt x="376" y="592"/>
                </a:lnTo>
                <a:lnTo>
                  <a:pt x="374" y="626"/>
                </a:lnTo>
                <a:lnTo>
                  <a:pt x="374" y="626"/>
                </a:lnTo>
                <a:lnTo>
                  <a:pt x="373" y="636"/>
                </a:lnTo>
                <a:lnTo>
                  <a:pt x="374" y="645"/>
                </a:lnTo>
                <a:lnTo>
                  <a:pt x="375" y="656"/>
                </a:lnTo>
                <a:lnTo>
                  <a:pt x="380" y="659"/>
                </a:lnTo>
                <a:lnTo>
                  <a:pt x="380" y="659"/>
                </a:lnTo>
                <a:lnTo>
                  <a:pt x="382" y="674"/>
                </a:lnTo>
                <a:lnTo>
                  <a:pt x="385" y="686"/>
                </a:lnTo>
                <a:lnTo>
                  <a:pt x="385" y="695"/>
                </a:lnTo>
                <a:lnTo>
                  <a:pt x="385" y="695"/>
                </a:lnTo>
                <a:lnTo>
                  <a:pt x="377" y="725"/>
                </a:lnTo>
                <a:lnTo>
                  <a:pt x="374" y="744"/>
                </a:lnTo>
                <a:lnTo>
                  <a:pt x="371" y="760"/>
                </a:lnTo>
                <a:lnTo>
                  <a:pt x="371" y="760"/>
                </a:lnTo>
                <a:lnTo>
                  <a:pt x="370" y="777"/>
                </a:lnTo>
                <a:lnTo>
                  <a:pt x="367" y="796"/>
                </a:lnTo>
                <a:lnTo>
                  <a:pt x="362" y="813"/>
                </a:lnTo>
                <a:lnTo>
                  <a:pt x="358" y="824"/>
                </a:lnTo>
                <a:lnTo>
                  <a:pt x="358" y="824"/>
                </a:lnTo>
                <a:lnTo>
                  <a:pt x="352" y="832"/>
                </a:lnTo>
                <a:lnTo>
                  <a:pt x="350" y="836"/>
                </a:lnTo>
                <a:lnTo>
                  <a:pt x="350" y="836"/>
                </a:lnTo>
                <a:lnTo>
                  <a:pt x="346" y="836"/>
                </a:lnTo>
                <a:lnTo>
                  <a:pt x="340" y="836"/>
                </a:lnTo>
                <a:lnTo>
                  <a:pt x="340" y="836"/>
                </a:lnTo>
                <a:lnTo>
                  <a:pt x="336" y="837"/>
                </a:lnTo>
                <a:lnTo>
                  <a:pt x="334" y="840"/>
                </a:lnTo>
                <a:lnTo>
                  <a:pt x="324" y="847"/>
                </a:lnTo>
                <a:lnTo>
                  <a:pt x="315" y="855"/>
                </a:lnTo>
                <a:lnTo>
                  <a:pt x="309" y="858"/>
                </a:lnTo>
                <a:lnTo>
                  <a:pt x="304" y="860"/>
                </a:lnTo>
                <a:lnTo>
                  <a:pt x="304" y="860"/>
                </a:lnTo>
                <a:lnTo>
                  <a:pt x="280" y="864"/>
                </a:lnTo>
                <a:lnTo>
                  <a:pt x="270" y="865"/>
                </a:lnTo>
                <a:lnTo>
                  <a:pt x="266" y="866"/>
                </a:lnTo>
                <a:lnTo>
                  <a:pt x="266" y="866"/>
                </a:lnTo>
                <a:lnTo>
                  <a:pt x="265" y="875"/>
                </a:lnTo>
                <a:lnTo>
                  <a:pt x="265" y="881"/>
                </a:lnTo>
                <a:lnTo>
                  <a:pt x="266" y="885"/>
                </a:lnTo>
                <a:lnTo>
                  <a:pt x="266" y="885"/>
                </a:lnTo>
                <a:lnTo>
                  <a:pt x="270" y="889"/>
                </a:lnTo>
                <a:lnTo>
                  <a:pt x="280" y="893"/>
                </a:lnTo>
                <a:lnTo>
                  <a:pt x="292" y="898"/>
                </a:lnTo>
                <a:lnTo>
                  <a:pt x="306" y="900"/>
                </a:lnTo>
                <a:lnTo>
                  <a:pt x="306" y="900"/>
                </a:lnTo>
                <a:lnTo>
                  <a:pt x="322" y="902"/>
                </a:lnTo>
                <a:lnTo>
                  <a:pt x="336" y="902"/>
                </a:lnTo>
                <a:lnTo>
                  <a:pt x="364" y="901"/>
                </a:lnTo>
                <a:lnTo>
                  <a:pt x="364" y="901"/>
                </a:lnTo>
                <a:lnTo>
                  <a:pt x="376" y="901"/>
                </a:lnTo>
                <a:lnTo>
                  <a:pt x="390" y="899"/>
                </a:lnTo>
                <a:lnTo>
                  <a:pt x="400" y="896"/>
                </a:lnTo>
                <a:lnTo>
                  <a:pt x="404" y="894"/>
                </a:lnTo>
                <a:lnTo>
                  <a:pt x="406" y="893"/>
                </a:lnTo>
                <a:lnTo>
                  <a:pt x="406" y="893"/>
                </a:lnTo>
                <a:lnTo>
                  <a:pt x="406" y="890"/>
                </a:lnTo>
                <a:lnTo>
                  <a:pt x="406" y="884"/>
                </a:lnTo>
                <a:lnTo>
                  <a:pt x="406" y="870"/>
                </a:lnTo>
                <a:lnTo>
                  <a:pt x="403" y="849"/>
                </a:lnTo>
                <a:lnTo>
                  <a:pt x="403" y="849"/>
                </a:lnTo>
                <a:lnTo>
                  <a:pt x="399" y="844"/>
                </a:lnTo>
                <a:lnTo>
                  <a:pt x="399" y="844"/>
                </a:lnTo>
                <a:lnTo>
                  <a:pt x="415" y="807"/>
                </a:lnTo>
                <a:lnTo>
                  <a:pt x="429" y="767"/>
                </a:lnTo>
                <a:lnTo>
                  <a:pt x="429" y="767"/>
                </a:lnTo>
                <a:lnTo>
                  <a:pt x="435" y="750"/>
                </a:lnTo>
                <a:lnTo>
                  <a:pt x="440" y="736"/>
                </a:lnTo>
                <a:lnTo>
                  <a:pt x="445" y="725"/>
                </a:lnTo>
                <a:lnTo>
                  <a:pt x="445" y="725"/>
                </a:lnTo>
                <a:lnTo>
                  <a:pt x="447" y="719"/>
                </a:lnTo>
                <a:lnTo>
                  <a:pt x="450" y="712"/>
                </a:lnTo>
                <a:lnTo>
                  <a:pt x="452" y="694"/>
                </a:lnTo>
                <a:lnTo>
                  <a:pt x="455" y="671"/>
                </a:lnTo>
                <a:lnTo>
                  <a:pt x="455" y="671"/>
                </a:lnTo>
                <a:lnTo>
                  <a:pt x="459" y="671"/>
                </a:lnTo>
                <a:lnTo>
                  <a:pt x="463" y="670"/>
                </a:lnTo>
                <a:lnTo>
                  <a:pt x="467" y="667"/>
                </a:lnTo>
                <a:lnTo>
                  <a:pt x="467" y="667"/>
                </a:lnTo>
                <a:lnTo>
                  <a:pt x="478" y="641"/>
                </a:lnTo>
                <a:lnTo>
                  <a:pt x="484" y="626"/>
                </a:lnTo>
                <a:lnTo>
                  <a:pt x="486" y="623"/>
                </a:lnTo>
                <a:lnTo>
                  <a:pt x="487" y="621"/>
                </a:lnTo>
                <a:lnTo>
                  <a:pt x="487" y="623"/>
                </a:lnTo>
                <a:lnTo>
                  <a:pt x="487" y="623"/>
                </a:lnTo>
                <a:lnTo>
                  <a:pt x="487" y="627"/>
                </a:lnTo>
                <a:lnTo>
                  <a:pt x="490" y="635"/>
                </a:lnTo>
                <a:lnTo>
                  <a:pt x="492" y="647"/>
                </a:lnTo>
                <a:lnTo>
                  <a:pt x="492" y="647"/>
                </a:lnTo>
                <a:lnTo>
                  <a:pt x="498" y="664"/>
                </a:lnTo>
                <a:lnTo>
                  <a:pt x="510" y="692"/>
                </a:lnTo>
                <a:lnTo>
                  <a:pt x="528" y="740"/>
                </a:lnTo>
                <a:lnTo>
                  <a:pt x="528" y="740"/>
                </a:lnTo>
                <a:lnTo>
                  <a:pt x="544" y="778"/>
                </a:lnTo>
                <a:lnTo>
                  <a:pt x="554" y="803"/>
                </a:lnTo>
                <a:lnTo>
                  <a:pt x="557" y="813"/>
                </a:lnTo>
                <a:lnTo>
                  <a:pt x="558" y="818"/>
                </a:lnTo>
                <a:lnTo>
                  <a:pt x="558" y="818"/>
                </a:lnTo>
                <a:lnTo>
                  <a:pt x="556" y="825"/>
                </a:lnTo>
                <a:lnTo>
                  <a:pt x="554" y="830"/>
                </a:lnTo>
                <a:lnTo>
                  <a:pt x="550" y="836"/>
                </a:lnTo>
                <a:lnTo>
                  <a:pt x="550" y="836"/>
                </a:lnTo>
                <a:lnTo>
                  <a:pt x="547" y="836"/>
                </a:lnTo>
                <a:lnTo>
                  <a:pt x="545" y="837"/>
                </a:lnTo>
                <a:lnTo>
                  <a:pt x="544" y="838"/>
                </a:lnTo>
                <a:lnTo>
                  <a:pt x="544" y="838"/>
                </a:lnTo>
                <a:lnTo>
                  <a:pt x="540" y="840"/>
                </a:lnTo>
                <a:lnTo>
                  <a:pt x="537" y="842"/>
                </a:lnTo>
                <a:lnTo>
                  <a:pt x="537" y="842"/>
                </a:lnTo>
                <a:lnTo>
                  <a:pt x="532" y="843"/>
                </a:lnTo>
                <a:lnTo>
                  <a:pt x="523" y="843"/>
                </a:lnTo>
                <a:lnTo>
                  <a:pt x="520" y="844"/>
                </a:lnTo>
                <a:lnTo>
                  <a:pt x="516" y="846"/>
                </a:lnTo>
                <a:lnTo>
                  <a:pt x="514" y="848"/>
                </a:lnTo>
                <a:lnTo>
                  <a:pt x="513" y="852"/>
                </a:lnTo>
                <a:lnTo>
                  <a:pt x="513" y="852"/>
                </a:lnTo>
                <a:lnTo>
                  <a:pt x="511" y="855"/>
                </a:lnTo>
                <a:lnTo>
                  <a:pt x="513" y="859"/>
                </a:lnTo>
                <a:lnTo>
                  <a:pt x="515" y="864"/>
                </a:lnTo>
                <a:lnTo>
                  <a:pt x="519" y="867"/>
                </a:lnTo>
                <a:lnTo>
                  <a:pt x="522" y="869"/>
                </a:lnTo>
                <a:lnTo>
                  <a:pt x="522" y="869"/>
                </a:lnTo>
                <a:lnTo>
                  <a:pt x="539" y="875"/>
                </a:lnTo>
                <a:lnTo>
                  <a:pt x="551" y="879"/>
                </a:lnTo>
                <a:lnTo>
                  <a:pt x="557" y="883"/>
                </a:lnTo>
                <a:lnTo>
                  <a:pt x="557" y="883"/>
                </a:lnTo>
                <a:lnTo>
                  <a:pt x="560" y="887"/>
                </a:lnTo>
                <a:lnTo>
                  <a:pt x="563" y="890"/>
                </a:lnTo>
                <a:lnTo>
                  <a:pt x="567" y="892"/>
                </a:lnTo>
                <a:lnTo>
                  <a:pt x="572" y="894"/>
                </a:lnTo>
                <a:lnTo>
                  <a:pt x="578" y="895"/>
                </a:lnTo>
                <a:lnTo>
                  <a:pt x="586" y="896"/>
                </a:lnTo>
                <a:lnTo>
                  <a:pt x="586" y="896"/>
                </a:lnTo>
                <a:lnTo>
                  <a:pt x="595" y="896"/>
                </a:lnTo>
                <a:lnTo>
                  <a:pt x="602" y="896"/>
                </a:lnTo>
                <a:lnTo>
                  <a:pt x="607" y="895"/>
                </a:lnTo>
                <a:lnTo>
                  <a:pt x="610" y="893"/>
                </a:lnTo>
                <a:lnTo>
                  <a:pt x="614" y="890"/>
                </a:lnTo>
                <a:lnTo>
                  <a:pt x="615" y="888"/>
                </a:lnTo>
                <a:lnTo>
                  <a:pt x="615" y="884"/>
                </a:lnTo>
                <a:lnTo>
                  <a:pt x="615" y="881"/>
                </a:lnTo>
                <a:lnTo>
                  <a:pt x="615" y="881"/>
                </a:lnTo>
                <a:lnTo>
                  <a:pt x="610" y="861"/>
                </a:lnTo>
                <a:lnTo>
                  <a:pt x="608" y="853"/>
                </a:lnTo>
                <a:lnTo>
                  <a:pt x="607" y="850"/>
                </a:lnTo>
                <a:lnTo>
                  <a:pt x="607" y="850"/>
                </a:lnTo>
                <a:lnTo>
                  <a:pt x="601" y="849"/>
                </a:lnTo>
                <a:lnTo>
                  <a:pt x="597" y="848"/>
                </a:lnTo>
                <a:lnTo>
                  <a:pt x="595" y="846"/>
                </a:lnTo>
                <a:lnTo>
                  <a:pt x="595" y="846"/>
                </a:lnTo>
                <a:lnTo>
                  <a:pt x="591" y="779"/>
                </a:lnTo>
                <a:lnTo>
                  <a:pt x="587" y="731"/>
                </a:lnTo>
                <a:lnTo>
                  <a:pt x="584" y="702"/>
                </a:lnTo>
                <a:lnTo>
                  <a:pt x="584" y="702"/>
                </a:lnTo>
                <a:lnTo>
                  <a:pt x="581" y="694"/>
                </a:lnTo>
                <a:lnTo>
                  <a:pt x="578" y="684"/>
                </a:lnTo>
                <a:lnTo>
                  <a:pt x="567" y="661"/>
                </a:lnTo>
                <a:lnTo>
                  <a:pt x="557" y="642"/>
                </a:lnTo>
                <a:lnTo>
                  <a:pt x="552" y="633"/>
                </a:lnTo>
                <a:lnTo>
                  <a:pt x="552" y="633"/>
                </a:lnTo>
                <a:lnTo>
                  <a:pt x="552" y="632"/>
                </a:lnTo>
                <a:lnTo>
                  <a:pt x="554" y="631"/>
                </a:lnTo>
                <a:lnTo>
                  <a:pt x="554" y="631"/>
                </a:lnTo>
                <a:lnTo>
                  <a:pt x="555" y="616"/>
                </a:lnTo>
                <a:lnTo>
                  <a:pt x="555" y="602"/>
                </a:lnTo>
                <a:lnTo>
                  <a:pt x="554" y="584"/>
                </a:lnTo>
                <a:lnTo>
                  <a:pt x="554" y="584"/>
                </a:lnTo>
                <a:lnTo>
                  <a:pt x="551" y="542"/>
                </a:lnTo>
                <a:lnTo>
                  <a:pt x="550" y="520"/>
                </a:lnTo>
                <a:lnTo>
                  <a:pt x="550" y="520"/>
                </a:lnTo>
                <a:lnTo>
                  <a:pt x="554" y="503"/>
                </a:lnTo>
                <a:lnTo>
                  <a:pt x="560" y="481"/>
                </a:lnTo>
                <a:lnTo>
                  <a:pt x="560" y="481"/>
                </a:lnTo>
                <a:lnTo>
                  <a:pt x="561" y="473"/>
                </a:lnTo>
                <a:lnTo>
                  <a:pt x="562" y="462"/>
                </a:lnTo>
                <a:lnTo>
                  <a:pt x="562" y="449"/>
                </a:lnTo>
                <a:lnTo>
                  <a:pt x="562" y="449"/>
                </a:lnTo>
                <a:lnTo>
                  <a:pt x="567" y="448"/>
                </a:lnTo>
                <a:lnTo>
                  <a:pt x="578" y="444"/>
                </a:lnTo>
                <a:lnTo>
                  <a:pt x="591" y="438"/>
                </a:lnTo>
                <a:lnTo>
                  <a:pt x="596" y="434"/>
                </a:lnTo>
                <a:lnTo>
                  <a:pt x="601" y="430"/>
                </a:lnTo>
                <a:lnTo>
                  <a:pt x="601" y="430"/>
                </a:lnTo>
                <a:lnTo>
                  <a:pt x="611" y="416"/>
                </a:lnTo>
                <a:lnTo>
                  <a:pt x="617" y="410"/>
                </a:lnTo>
                <a:lnTo>
                  <a:pt x="617" y="410"/>
                </a:lnTo>
                <a:lnTo>
                  <a:pt x="623" y="403"/>
                </a:lnTo>
                <a:lnTo>
                  <a:pt x="633" y="387"/>
                </a:lnTo>
                <a:lnTo>
                  <a:pt x="638" y="376"/>
                </a:lnTo>
                <a:lnTo>
                  <a:pt x="643" y="367"/>
                </a:lnTo>
                <a:lnTo>
                  <a:pt x="645" y="356"/>
                </a:lnTo>
                <a:lnTo>
                  <a:pt x="646" y="345"/>
                </a:lnTo>
                <a:lnTo>
                  <a:pt x="646" y="345"/>
                </a:lnTo>
                <a:lnTo>
                  <a:pt x="645" y="329"/>
                </a:lnTo>
                <a:lnTo>
                  <a:pt x="642" y="316"/>
                </a:lnTo>
                <a:lnTo>
                  <a:pt x="638" y="308"/>
                </a:lnTo>
                <a:lnTo>
                  <a:pt x="634" y="302"/>
                </a:lnTo>
                <a:lnTo>
                  <a:pt x="634" y="302"/>
                </a:lnTo>
                <a:lnTo>
                  <a:pt x="627" y="293"/>
                </a:lnTo>
                <a:lnTo>
                  <a:pt x="622" y="286"/>
                </a:lnTo>
                <a:lnTo>
                  <a:pt x="622" y="286"/>
                </a:lnTo>
                <a:lnTo>
                  <a:pt x="615" y="276"/>
                </a:lnTo>
                <a:lnTo>
                  <a:pt x="611" y="268"/>
                </a:lnTo>
                <a:lnTo>
                  <a:pt x="611" y="263"/>
                </a:lnTo>
                <a:lnTo>
                  <a:pt x="611" y="259"/>
                </a:lnTo>
                <a:lnTo>
                  <a:pt x="611" y="259"/>
                </a:lnTo>
                <a:lnTo>
                  <a:pt x="613" y="250"/>
                </a:lnTo>
                <a:lnTo>
                  <a:pt x="613" y="243"/>
                </a:lnTo>
                <a:lnTo>
                  <a:pt x="613" y="235"/>
                </a:lnTo>
                <a:lnTo>
                  <a:pt x="613" y="235"/>
                </a:lnTo>
                <a:lnTo>
                  <a:pt x="611" y="232"/>
                </a:lnTo>
                <a:lnTo>
                  <a:pt x="607" y="224"/>
                </a:lnTo>
                <a:lnTo>
                  <a:pt x="598" y="215"/>
                </a:lnTo>
                <a:lnTo>
                  <a:pt x="593" y="211"/>
                </a:lnTo>
                <a:lnTo>
                  <a:pt x="587" y="206"/>
                </a:lnTo>
                <a:lnTo>
                  <a:pt x="587" y="206"/>
                </a:lnTo>
                <a:lnTo>
                  <a:pt x="581" y="203"/>
                </a:lnTo>
                <a:lnTo>
                  <a:pt x="574" y="199"/>
                </a:lnTo>
                <a:lnTo>
                  <a:pt x="561" y="196"/>
                </a:lnTo>
                <a:lnTo>
                  <a:pt x="546" y="192"/>
                </a:lnTo>
                <a:lnTo>
                  <a:pt x="511" y="152"/>
                </a:lnTo>
                <a:lnTo>
                  <a:pt x="494" y="135"/>
                </a:lnTo>
                <a:lnTo>
                  <a:pt x="494" y="135"/>
                </a:lnTo>
                <a:lnTo>
                  <a:pt x="490" y="135"/>
                </a:lnTo>
                <a:lnTo>
                  <a:pt x="486" y="134"/>
                </a:lnTo>
                <a:lnTo>
                  <a:pt x="484" y="134"/>
                </a:lnTo>
                <a:lnTo>
                  <a:pt x="484" y="134"/>
                </a:lnTo>
                <a:lnTo>
                  <a:pt x="482" y="117"/>
                </a:lnTo>
                <a:lnTo>
                  <a:pt x="482" y="117"/>
                </a:lnTo>
                <a:lnTo>
                  <a:pt x="485" y="112"/>
                </a:lnTo>
                <a:lnTo>
                  <a:pt x="490" y="103"/>
                </a:lnTo>
                <a:lnTo>
                  <a:pt x="490" y="103"/>
                </a:lnTo>
                <a:lnTo>
                  <a:pt x="492" y="85"/>
                </a:lnTo>
                <a:lnTo>
                  <a:pt x="493" y="65"/>
                </a:lnTo>
                <a:lnTo>
                  <a:pt x="493" y="65"/>
                </a:lnTo>
                <a:lnTo>
                  <a:pt x="492" y="56"/>
                </a:lnTo>
                <a:lnTo>
                  <a:pt x="490" y="42"/>
                </a:lnTo>
                <a:lnTo>
                  <a:pt x="485" y="23"/>
                </a:lnTo>
                <a:lnTo>
                  <a:pt x="485" y="23"/>
                </a:lnTo>
                <a:lnTo>
                  <a:pt x="484" y="17"/>
                </a:lnTo>
                <a:lnTo>
                  <a:pt x="481" y="13"/>
                </a:lnTo>
                <a:lnTo>
                  <a:pt x="478" y="10"/>
                </a:lnTo>
                <a:lnTo>
                  <a:pt x="478" y="10"/>
                </a:lnTo>
                <a:lnTo>
                  <a:pt x="470" y="6"/>
                </a:lnTo>
                <a:lnTo>
                  <a:pt x="467" y="5"/>
                </a:lnTo>
                <a:lnTo>
                  <a:pt x="462" y="4"/>
                </a:lnTo>
                <a:lnTo>
                  <a:pt x="462" y="4"/>
                </a:lnTo>
                <a:lnTo>
                  <a:pt x="446" y="1"/>
                </a:lnTo>
                <a:lnTo>
                  <a:pt x="434" y="0"/>
                </a:lnTo>
                <a:lnTo>
                  <a:pt x="434" y="0"/>
                </a:lnTo>
                <a:lnTo>
                  <a:pt x="429" y="0"/>
                </a:lnTo>
                <a:lnTo>
                  <a:pt x="426" y="1"/>
                </a:lnTo>
                <a:lnTo>
                  <a:pt x="422" y="3"/>
                </a:lnTo>
                <a:lnTo>
                  <a:pt x="422" y="3"/>
                </a:lnTo>
                <a:lnTo>
                  <a:pt x="412" y="7"/>
                </a:lnTo>
                <a:lnTo>
                  <a:pt x="412" y="7"/>
                </a:lnTo>
                <a:lnTo>
                  <a:pt x="408" y="9"/>
                </a:lnTo>
                <a:lnTo>
                  <a:pt x="403" y="7"/>
                </a:lnTo>
                <a:lnTo>
                  <a:pt x="396" y="13"/>
                </a:lnTo>
                <a:close/>
                <a:moveTo>
                  <a:pt x="286" y="409"/>
                </a:moveTo>
                <a:lnTo>
                  <a:pt x="286" y="409"/>
                </a:lnTo>
                <a:lnTo>
                  <a:pt x="297" y="410"/>
                </a:lnTo>
                <a:lnTo>
                  <a:pt x="297" y="410"/>
                </a:lnTo>
                <a:lnTo>
                  <a:pt x="305" y="409"/>
                </a:lnTo>
                <a:lnTo>
                  <a:pt x="316" y="405"/>
                </a:lnTo>
                <a:lnTo>
                  <a:pt x="316" y="405"/>
                </a:lnTo>
                <a:lnTo>
                  <a:pt x="330" y="399"/>
                </a:lnTo>
                <a:lnTo>
                  <a:pt x="340" y="395"/>
                </a:lnTo>
                <a:lnTo>
                  <a:pt x="340" y="395"/>
                </a:lnTo>
                <a:lnTo>
                  <a:pt x="339" y="397"/>
                </a:lnTo>
                <a:lnTo>
                  <a:pt x="340" y="403"/>
                </a:lnTo>
                <a:lnTo>
                  <a:pt x="340" y="403"/>
                </a:lnTo>
                <a:lnTo>
                  <a:pt x="341" y="405"/>
                </a:lnTo>
                <a:lnTo>
                  <a:pt x="344" y="407"/>
                </a:lnTo>
                <a:lnTo>
                  <a:pt x="346" y="407"/>
                </a:lnTo>
                <a:lnTo>
                  <a:pt x="346" y="407"/>
                </a:lnTo>
                <a:lnTo>
                  <a:pt x="346" y="409"/>
                </a:lnTo>
                <a:lnTo>
                  <a:pt x="347" y="413"/>
                </a:lnTo>
                <a:lnTo>
                  <a:pt x="347" y="413"/>
                </a:lnTo>
                <a:lnTo>
                  <a:pt x="350" y="414"/>
                </a:lnTo>
                <a:lnTo>
                  <a:pt x="352" y="415"/>
                </a:lnTo>
                <a:lnTo>
                  <a:pt x="356" y="415"/>
                </a:lnTo>
                <a:lnTo>
                  <a:pt x="356" y="415"/>
                </a:lnTo>
                <a:lnTo>
                  <a:pt x="357" y="416"/>
                </a:lnTo>
                <a:lnTo>
                  <a:pt x="359" y="419"/>
                </a:lnTo>
                <a:lnTo>
                  <a:pt x="362" y="419"/>
                </a:lnTo>
                <a:lnTo>
                  <a:pt x="362" y="419"/>
                </a:lnTo>
                <a:lnTo>
                  <a:pt x="374" y="420"/>
                </a:lnTo>
                <a:lnTo>
                  <a:pt x="350" y="448"/>
                </a:lnTo>
                <a:lnTo>
                  <a:pt x="311" y="457"/>
                </a:lnTo>
                <a:lnTo>
                  <a:pt x="306" y="454"/>
                </a:lnTo>
                <a:lnTo>
                  <a:pt x="279" y="448"/>
                </a:lnTo>
                <a:lnTo>
                  <a:pt x="279" y="448"/>
                </a:lnTo>
                <a:lnTo>
                  <a:pt x="283" y="438"/>
                </a:lnTo>
                <a:lnTo>
                  <a:pt x="288" y="430"/>
                </a:lnTo>
                <a:lnTo>
                  <a:pt x="291" y="422"/>
                </a:lnTo>
                <a:lnTo>
                  <a:pt x="291" y="422"/>
                </a:lnTo>
                <a:lnTo>
                  <a:pt x="291" y="417"/>
                </a:lnTo>
                <a:lnTo>
                  <a:pt x="289" y="413"/>
                </a:lnTo>
                <a:lnTo>
                  <a:pt x="286" y="409"/>
                </a:lnTo>
                <a:lnTo>
                  <a:pt x="286" y="409"/>
                </a:lnTo>
                <a:close/>
                <a:moveTo>
                  <a:pt x="211" y="790"/>
                </a:moveTo>
                <a:lnTo>
                  <a:pt x="211" y="790"/>
                </a:lnTo>
                <a:lnTo>
                  <a:pt x="216" y="790"/>
                </a:lnTo>
                <a:lnTo>
                  <a:pt x="224" y="791"/>
                </a:lnTo>
                <a:lnTo>
                  <a:pt x="224" y="791"/>
                </a:lnTo>
                <a:lnTo>
                  <a:pt x="229" y="790"/>
                </a:lnTo>
                <a:lnTo>
                  <a:pt x="236" y="789"/>
                </a:lnTo>
                <a:lnTo>
                  <a:pt x="236" y="789"/>
                </a:lnTo>
                <a:lnTo>
                  <a:pt x="248" y="783"/>
                </a:lnTo>
                <a:lnTo>
                  <a:pt x="257" y="779"/>
                </a:lnTo>
                <a:lnTo>
                  <a:pt x="257" y="779"/>
                </a:lnTo>
                <a:lnTo>
                  <a:pt x="256" y="783"/>
                </a:lnTo>
                <a:lnTo>
                  <a:pt x="256" y="785"/>
                </a:lnTo>
                <a:lnTo>
                  <a:pt x="256" y="785"/>
                </a:lnTo>
                <a:lnTo>
                  <a:pt x="254" y="788"/>
                </a:lnTo>
                <a:lnTo>
                  <a:pt x="254" y="791"/>
                </a:lnTo>
                <a:lnTo>
                  <a:pt x="254" y="791"/>
                </a:lnTo>
                <a:lnTo>
                  <a:pt x="256" y="794"/>
                </a:lnTo>
                <a:lnTo>
                  <a:pt x="257" y="795"/>
                </a:lnTo>
                <a:lnTo>
                  <a:pt x="257" y="795"/>
                </a:lnTo>
                <a:lnTo>
                  <a:pt x="253" y="796"/>
                </a:lnTo>
                <a:lnTo>
                  <a:pt x="253" y="796"/>
                </a:lnTo>
                <a:lnTo>
                  <a:pt x="252" y="797"/>
                </a:lnTo>
                <a:lnTo>
                  <a:pt x="251" y="799"/>
                </a:lnTo>
                <a:lnTo>
                  <a:pt x="250" y="801"/>
                </a:lnTo>
                <a:lnTo>
                  <a:pt x="205" y="814"/>
                </a:lnTo>
                <a:lnTo>
                  <a:pt x="205" y="814"/>
                </a:lnTo>
                <a:lnTo>
                  <a:pt x="207" y="812"/>
                </a:lnTo>
                <a:lnTo>
                  <a:pt x="210" y="808"/>
                </a:lnTo>
                <a:lnTo>
                  <a:pt x="210" y="808"/>
                </a:lnTo>
                <a:lnTo>
                  <a:pt x="210" y="807"/>
                </a:lnTo>
                <a:lnTo>
                  <a:pt x="209" y="806"/>
                </a:lnTo>
                <a:lnTo>
                  <a:pt x="207" y="803"/>
                </a:lnTo>
                <a:lnTo>
                  <a:pt x="206" y="800"/>
                </a:lnTo>
                <a:lnTo>
                  <a:pt x="210" y="797"/>
                </a:lnTo>
                <a:lnTo>
                  <a:pt x="211" y="790"/>
                </a:lnTo>
                <a:close/>
                <a:moveTo>
                  <a:pt x="265" y="772"/>
                </a:moveTo>
                <a:lnTo>
                  <a:pt x="294" y="778"/>
                </a:lnTo>
                <a:lnTo>
                  <a:pt x="293" y="781"/>
                </a:lnTo>
                <a:lnTo>
                  <a:pt x="275" y="791"/>
                </a:lnTo>
                <a:lnTo>
                  <a:pt x="274" y="787"/>
                </a:lnTo>
                <a:lnTo>
                  <a:pt x="277" y="782"/>
                </a:lnTo>
                <a:lnTo>
                  <a:pt x="269" y="778"/>
                </a:lnTo>
                <a:lnTo>
                  <a:pt x="264" y="777"/>
                </a:lnTo>
                <a:lnTo>
                  <a:pt x="265" y="772"/>
                </a:lnTo>
                <a:close/>
                <a:moveTo>
                  <a:pt x="263" y="803"/>
                </a:moveTo>
                <a:lnTo>
                  <a:pt x="262" y="817"/>
                </a:lnTo>
                <a:lnTo>
                  <a:pt x="262" y="817"/>
                </a:lnTo>
                <a:lnTo>
                  <a:pt x="260" y="818"/>
                </a:lnTo>
                <a:lnTo>
                  <a:pt x="258" y="818"/>
                </a:lnTo>
                <a:lnTo>
                  <a:pt x="254" y="817"/>
                </a:lnTo>
                <a:lnTo>
                  <a:pt x="254" y="817"/>
                </a:lnTo>
                <a:lnTo>
                  <a:pt x="252" y="814"/>
                </a:lnTo>
                <a:lnTo>
                  <a:pt x="251" y="812"/>
                </a:lnTo>
                <a:lnTo>
                  <a:pt x="251" y="807"/>
                </a:lnTo>
                <a:lnTo>
                  <a:pt x="263" y="803"/>
                </a:lnTo>
                <a:close/>
                <a:moveTo>
                  <a:pt x="288" y="759"/>
                </a:moveTo>
                <a:lnTo>
                  <a:pt x="294" y="767"/>
                </a:lnTo>
                <a:lnTo>
                  <a:pt x="291" y="770"/>
                </a:lnTo>
                <a:lnTo>
                  <a:pt x="273" y="767"/>
                </a:lnTo>
                <a:lnTo>
                  <a:pt x="288" y="759"/>
                </a:lnTo>
                <a:close/>
                <a:moveTo>
                  <a:pt x="279" y="755"/>
                </a:moveTo>
                <a:lnTo>
                  <a:pt x="279" y="755"/>
                </a:lnTo>
                <a:lnTo>
                  <a:pt x="295" y="706"/>
                </a:lnTo>
                <a:lnTo>
                  <a:pt x="295" y="706"/>
                </a:lnTo>
                <a:lnTo>
                  <a:pt x="301" y="695"/>
                </a:lnTo>
                <a:lnTo>
                  <a:pt x="307" y="683"/>
                </a:lnTo>
                <a:lnTo>
                  <a:pt x="316" y="671"/>
                </a:lnTo>
                <a:lnTo>
                  <a:pt x="316" y="671"/>
                </a:lnTo>
                <a:lnTo>
                  <a:pt x="300" y="748"/>
                </a:lnTo>
                <a:lnTo>
                  <a:pt x="279" y="755"/>
                </a:lnTo>
                <a:close/>
                <a:moveTo>
                  <a:pt x="86" y="705"/>
                </a:moveTo>
                <a:lnTo>
                  <a:pt x="86" y="705"/>
                </a:lnTo>
                <a:lnTo>
                  <a:pt x="87" y="703"/>
                </a:lnTo>
                <a:lnTo>
                  <a:pt x="92" y="705"/>
                </a:lnTo>
                <a:lnTo>
                  <a:pt x="99" y="706"/>
                </a:lnTo>
                <a:lnTo>
                  <a:pt x="99" y="706"/>
                </a:lnTo>
                <a:lnTo>
                  <a:pt x="99" y="715"/>
                </a:lnTo>
                <a:lnTo>
                  <a:pt x="99" y="715"/>
                </a:lnTo>
                <a:lnTo>
                  <a:pt x="98" y="720"/>
                </a:lnTo>
                <a:lnTo>
                  <a:pt x="95" y="730"/>
                </a:lnTo>
                <a:lnTo>
                  <a:pt x="93" y="742"/>
                </a:lnTo>
                <a:lnTo>
                  <a:pt x="93" y="742"/>
                </a:lnTo>
                <a:lnTo>
                  <a:pt x="78" y="742"/>
                </a:lnTo>
                <a:lnTo>
                  <a:pt x="64" y="742"/>
                </a:lnTo>
                <a:lnTo>
                  <a:pt x="60" y="736"/>
                </a:lnTo>
                <a:lnTo>
                  <a:pt x="60" y="736"/>
                </a:lnTo>
                <a:lnTo>
                  <a:pt x="72" y="720"/>
                </a:lnTo>
                <a:lnTo>
                  <a:pt x="86" y="705"/>
                </a:lnTo>
                <a:lnTo>
                  <a:pt x="86" y="705"/>
                </a:lnTo>
                <a:close/>
                <a:moveTo>
                  <a:pt x="54" y="742"/>
                </a:moveTo>
                <a:lnTo>
                  <a:pt x="54" y="748"/>
                </a:lnTo>
                <a:lnTo>
                  <a:pt x="66" y="750"/>
                </a:lnTo>
                <a:lnTo>
                  <a:pt x="47" y="760"/>
                </a:lnTo>
                <a:lnTo>
                  <a:pt x="46" y="750"/>
                </a:lnTo>
                <a:lnTo>
                  <a:pt x="54" y="74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8">
            <a:extLst>
              <a:ext uri="{FF2B5EF4-FFF2-40B4-BE49-F238E27FC236}">
                <a16:creationId xmlns:a16="http://schemas.microsoft.com/office/drawing/2014/main" id="{467C881C-8594-41F3-A865-E90B7EBFD806}"/>
              </a:ext>
            </a:extLst>
          </p:cNvPr>
          <p:cNvSpPr>
            <a:spLocks/>
          </p:cNvSpPr>
          <p:nvPr/>
        </p:nvSpPr>
        <p:spPr bwMode="auto">
          <a:xfrm>
            <a:off x="749131" y="2703049"/>
            <a:ext cx="828494" cy="1703804"/>
          </a:xfrm>
          <a:custGeom>
            <a:avLst/>
            <a:gdLst>
              <a:gd name="T0" fmla="*/ 293 w 584"/>
              <a:gd name="T1" fmla="*/ 1147 h 1201"/>
              <a:gd name="T2" fmla="*/ 294 w 584"/>
              <a:gd name="T3" fmla="*/ 1192 h 1201"/>
              <a:gd name="T4" fmla="*/ 324 w 584"/>
              <a:gd name="T5" fmla="*/ 1199 h 1201"/>
              <a:gd name="T6" fmla="*/ 353 w 584"/>
              <a:gd name="T7" fmla="*/ 1194 h 1201"/>
              <a:gd name="T8" fmla="*/ 382 w 584"/>
              <a:gd name="T9" fmla="*/ 1199 h 1201"/>
              <a:gd name="T10" fmla="*/ 391 w 584"/>
              <a:gd name="T11" fmla="*/ 1132 h 1201"/>
              <a:gd name="T12" fmla="*/ 408 w 584"/>
              <a:gd name="T13" fmla="*/ 1154 h 1201"/>
              <a:gd name="T14" fmla="*/ 437 w 584"/>
              <a:gd name="T15" fmla="*/ 1147 h 1201"/>
              <a:gd name="T16" fmla="*/ 458 w 584"/>
              <a:gd name="T17" fmla="*/ 1154 h 1201"/>
              <a:gd name="T18" fmla="*/ 459 w 584"/>
              <a:gd name="T19" fmla="*/ 1101 h 1201"/>
              <a:gd name="T20" fmla="*/ 457 w 584"/>
              <a:gd name="T21" fmla="*/ 1065 h 1201"/>
              <a:gd name="T22" fmla="*/ 497 w 584"/>
              <a:gd name="T23" fmla="*/ 1059 h 1201"/>
              <a:gd name="T24" fmla="*/ 499 w 584"/>
              <a:gd name="T25" fmla="*/ 1033 h 1201"/>
              <a:gd name="T26" fmla="*/ 481 w 584"/>
              <a:gd name="T27" fmla="*/ 889 h 1201"/>
              <a:gd name="T28" fmla="*/ 548 w 584"/>
              <a:gd name="T29" fmla="*/ 821 h 1201"/>
              <a:gd name="T30" fmla="*/ 584 w 584"/>
              <a:gd name="T31" fmla="*/ 634 h 1201"/>
              <a:gd name="T32" fmla="*/ 521 w 584"/>
              <a:gd name="T33" fmla="*/ 570 h 1201"/>
              <a:gd name="T34" fmla="*/ 443 w 584"/>
              <a:gd name="T35" fmla="*/ 509 h 1201"/>
              <a:gd name="T36" fmla="*/ 458 w 584"/>
              <a:gd name="T37" fmla="*/ 462 h 1201"/>
              <a:gd name="T38" fmla="*/ 480 w 584"/>
              <a:gd name="T39" fmla="*/ 433 h 1201"/>
              <a:gd name="T40" fmla="*/ 481 w 584"/>
              <a:gd name="T41" fmla="*/ 323 h 1201"/>
              <a:gd name="T42" fmla="*/ 434 w 584"/>
              <a:gd name="T43" fmla="*/ 190 h 1201"/>
              <a:gd name="T44" fmla="*/ 342 w 584"/>
              <a:gd name="T45" fmla="*/ 157 h 1201"/>
              <a:gd name="T46" fmla="*/ 322 w 584"/>
              <a:gd name="T47" fmla="*/ 131 h 1201"/>
              <a:gd name="T48" fmla="*/ 334 w 584"/>
              <a:gd name="T49" fmla="*/ 105 h 1201"/>
              <a:gd name="T50" fmla="*/ 340 w 584"/>
              <a:gd name="T51" fmla="*/ 88 h 1201"/>
              <a:gd name="T52" fmla="*/ 326 w 584"/>
              <a:gd name="T53" fmla="*/ 42 h 1201"/>
              <a:gd name="T54" fmla="*/ 276 w 584"/>
              <a:gd name="T55" fmla="*/ 1 h 1201"/>
              <a:gd name="T56" fmla="*/ 211 w 584"/>
              <a:gd name="T57" fmla="*/ 9 h 1201"/>
              <a:gd name="T58" fmla="*/ 198 w 584"/>
              <a:gd name="T59" fmla="*/ 76 h 1201"/>
              <a:gd name="T60" fmla="*/ 198 w 584"/>
              <a:gd name="T61" fmla="*/ 107 h 1201"/>
              <a:gd name="T62" fmla="*/ 209 w 584"/>
              <a:gd name="T63" fmla="*/ 132 h 1201"/>
              <a:gd name="T64" fmla="*/ 227 w 584"/>
              <a:gd name="T65" fmla="*/ 165 h 1201"/>
              <a:gd name="T66" fmla="*/ 190 w 584"/>
              <a:gd name="T67" fmla="*/ 197 h 1201"/>
              <a:gd name="T68" fmla="*/ 156 w 584"/>
              <a:gd name="T69" fmla="*/ 251 h 1201"/>
              <a:gd name="T70" fmla="*/ 148 w 584"/>
              <a:gd name="T71" fmla="*/ 424 h 1201"/>
              <a:gd name="T72" fmla="*/ 170 w 584"/>
              <a:gd name="T73" fmla="*/ 459 h 1201"/>
              <a:gd name="T74" fmla="*/ 170 w 584"/>
              <a:gd name="T75" fmla="*/ 513 h 1201"/>
              <a:gd name="T76" fmla="*/ 112 w 584"/>
              <a:gd name="T77" fmla="*/ 552 h 1201"/>
              <a:gd name="T78" fmla="*/ 23 w 584"/>
              <a:gd name="T79" fmla="*/ 575 h 1201"/>
              <a:gd name="T80" fmla="*/ 18 w 584"/>
              <a:gd name="T81" fmla="*/ 624 h 1201"/>
              <a:gd name="T82" fmla="*/ 35 w 584"/>
              <a:gd name="T83" fmla="*/ 748 h 1201"/>
              <a:gd name="T84" fmla="*/ 117 w 584"/>
              <a:gd name="T85" fmla="*/ 876 h 1201"/>
              <a:gd name="T86" fmla="*/ 77 w 584"/>
              <a:gd name="T87" fmla="*/ 921 h 1201"/>
              <a:gd name="T88" fmla="*/ 117 w 584"/>
              <a:gd name="T89" fmla="*/ 939 h 1201"/>
              <a:gd name="T90" fmla="*/ 128 w 584"/>
              <a:gd name="T91" fmla="*/ 961 h 1201"/>
              <a:gd name="T92" fmla="*/ 57 w 584"/>
              <a:gd name="T93" fmla="*/ 1144 h 1201"/>
              <a:gd name="T94" fmla="*/ 36 w 584"/>
              <a:gd name="T95" fmla="*/ 1169 h 1201"/>
              <a:gd name="T96" fmla="*/ 54 w 584"/>
              <a:gd name="T97" fmla="*/ 1199 h 1201"/>
              <a:gd name="T98" fmla="*/ 81 w 584"/>
              <a:gd name="T99" fmla="*/ 1183 h 1201"/>
              <a:gd name="T100" fmla="*/ 109 w 584"/>
              <a:gd name="T101" fmla="*/ 1201 h 1201"/>
              <a:gd name="T102" fmla="*/ 126 w 584"/>
              <a:gd name="T103" fmla="*/ 1172 h 1201"/>
              <a:gd name="T104" fmla="*/ 81 w 584"/>
              <a:gd name="T105" fmla="*/ 1145 h 1201"/>
              <a:gd name="T106" fmla="*/ 157 w 584"/>
              <a:gd name="T107" fmla="*/ 997 h 1201"/>
              <a:gd name="T108" fmla="*/ 148 w 584"/>
              <a:gd name="T109" fmla="*/ 1046 h 1201"/>
              <a:gd name="T110" fmla="*/ 148 w 584"/>
              <a:gd name="T111" fmla="*/ 1060 h 1201"/>
              <a:gd name="T112" fmla="*/ 203 w 584"/>
              <a:gd name="T113" fmla="*/ 1097 h 1201"/>
              <a:gd name="T114" fmla="*/ 173 w 584"/>
              <a:gd name="T115" fmla="*/ 1101 h 1201"/>
              <a:gd name="T116" fmla="*/ 175 w 584"/>
              <a:gd name="T117" fmla="*/ 1159 h 1201"/>
              <a:gd name="T118" fmla="*/ 216 w 584"/>
              <a:gd name="T119" fmla="*/ 1163 h 1201"/>
              <a:gd name="T120" fmla="*/ 243 w 584"/>
              <a:gd name="T121" fmla="*/ 1159 h 1201"/>
              <a:gd name="T122" fmla="*/ 243 w 584"/>
              <a:gd name="T123" fmla="*/ 1105 h 1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84" h="1201">
                <a:moveTo>
                  <a:pt x="312" y="1094"/>
                </a:moveTo>
                <a:lnTo>
                  <a:pt x="306" y="1145"/>
                </a:lnTo>
                <a:lnTo>
                  <a:pt x="306" y="1145"/>
                </a:lnTo>
                <a:lnTo>
                  <a:pt x="305" y="1144"/>
                </a:lnTo>
                <a:lnTo>
                  <a:pt x="300" y="1144"/>
                </a:lnTo>
                <a:lnTo>
                  <a:pt x="298" y="1144"/>
                </a:lnTo>
                <a:lnTo>
                  <a:pt x="296" y="1145"/>
                </a:lnTo>
                <a:lnTo>
                  <a:pt x="293" y="1147"/>
                </a:lnTo>
                <a:lnTo>
                  <a:pt x="292" y="1150"/>
                </a:lnTo>
                <a:lnTo>
                  <a:pt x="292" y="1150"/>
                </a:lnTo>
                <a:lnTo>
                  <a:pt x="291" y="1154"/>
                </a:lnTo>
                <a:lnTo>
                  <a:pt x="291" y="1160"/>
                </a:lnTo>
                <a:lnTo>
                  <a:pt x="291" y="1176"/>
                </a:lnTo>
                <a:lnTo>
                  <a:pt x="291" y="1182"/>
                </a:lnTo>
                <a:lnTo>
                  <a:pt x="292" y="1188"/>
                </a:lnTo>
                <a:lnTo>
                  <a:pt x="294" y="1192"/>
                </a:lnTo>
                <a:lnTo>
                  <a:pt x="297" y="1195"/>
                </a:lnTo>
                <a:lnTo>
                  <a:pt x="297" y="1195"/>
                </a:lnTo>
                <a:lnTo>
                  <a:pt x="303" y="1197"/>
                </a:lnTo>
                <a:lnTo>
                  <a:pt x="311" y="1200"/>
                </a:lnTo>
                <a:lnTo>
                  <a:pt x="318" y="1201"/>
                </a:lnTo>
                <a:lnTo>
                  <a:pt x="321" y="1201"/>
                </a:lnTo>
                <a:lnTo>
                  <a:pt x="324" y="1199"/>
                </a:lnTo>
                <a:lnTo>
                  <a:pt x="324" y="1199"/>
                </a:lnTo>
                <a:lnTo>
                  <a:pt x="327" y="1192"/>
                </a:lnTo>
                <a:lnTo>
                  <a:pt x="330" y="1183"/>
                </a:lnTo>
                <a:lnTo>
                  <a:pt x="333" y="1172"/>
                </a:lnTo>
                <a:lnTo>
                  <a:pt x="346" y="1172"/>
                </a:lnTo>
                <a:lnTo>
                  <a:pt x="346" y="1172"/>
                </a:lnTo>
                <a:lnTo>
                  <a:pt x="348" y="1183"/>
                </a:lnTo>
                <a:lnTo>
                  <a:pt x="351" y="1191"/>
                </a:lnTo>
                <a:lnTo>
                  <a:pt x="353" y="1194"/>
                </a:lnTo>
                <a:lnTo>
                  <a:pt x="355" y="1195"/>
                </a:lnTo>
                <a:lnTo>
                  <a:pt x="355" y="1195"/>
                </a:lnTo>
                <a:lnTo>
                  <a:pt x="362" y="1196"/>
                </a:lnTo>
                <a:lnTo>
                  <a:pt x="370" y="1199"/>
                </a:lnTo>
                <a:lnTo>
                  <a:pt x="376" y="1201"/>
                </a:lnTo>
                <a:lnTo>
                  <a:pt x="380" y="1201"/>
                </a:lnTo>
                <a:lnTo>
                  <a:pt x="382" y="1199"/>
                </a:lnTo>
                <a:lnTo>
                  <a:pt x="382" y="1199"/>
                </a:lnTo>
                <a:lnTo>
                  <a:pt x="385" y="1192"/>
                </a:lnTo>
                <a:lnTo>
                  <a:pt x="389" y="1185"/>
                </a:lnTo>
                <a:lnTo>
                  <a:pt x="391" y="1176"/>
                </a:lnTo>
                <a:lnTo>
                  <a:pt x="391" y="1168"/>
                </a:lnTo>
                <a:lnTo>
                  <a:pt x="391" y="1168"/>
                </a:lnTo>
                <a:lnTo>
                  <a:pt x="391" y="1158"/>
                </a:lnTo>
                <a:lnTo>
                  <a:pt x="391" y="1146"/>
                </a:lnTo>
                <a:lnTo>
                  <a:pt x="391" y="1132"/>
                </a:lnTo>
                <a:lnTo>
                  <a:pt x="391" y="1132"/>
                </a:lnTo>
                <a:lnTo>
                  <a:pt x="392" y="1135"/>
                </a:lnTo>
                <a:lnTo>
                  <a:pt x="394" y="1143"/>
                </a:lnTo>
                <a:lnTo>
                  <a:pt x="399" y="1150"/>
                </a:lnTo>
                <a:lnTo>
                  <a:pt x="401" y="1153"/>
                </a:lnTo>
                <a:lnTo>
                  <a:pt x="404" y="1154"/>
                </a:lnTo>
                <a:lnTo>
                  <a:pt x="404" y="1154"/>
                </a:lnTo>
                <a:lnTo>
                  <a:pt x="408" y="1154"/>
                </a:lnTo>
                <a:lnTo>
                  <a:pt x="410" y="1153"/>
                </a:lnTo>
                <a:lnTo>
                  <a:pt x="415" y="1147"/>
                </a:lnTo>
                <a:lnTo>
                  <a:pt x="417" y="1143"/>
                </a:lnTo>
                <a:lnTo>
                  <a:pt x="418" y="1141"/>
                </a:lnTo>
                <a:lnTo>
                  <a:pt x="427" y="1141"/>
                </a:lnTo>
                <a:lnTo>
                  <a:pt x="436" y="1141"/>
                </a:lnTo>
                <a:lnTo>
                  <a:pt x="436" y="1141"/>
                </a:lnTo>
                <a:lnTo>
                  <a:pt x="437" y="1147"/>
                </a:lnTo>
                <a:lnTo>
                  <a:pt x="438" y="1152"/>
                </a:lnTo>
                <a:lnTo>
                  <a:pt x="439" y="1153"/>
                </a:lnTo>
                <a:lnTo>
                  <a:pt x="440" y="1154"/>
                </a:lnTo>
                <a:lnTo>
                  <a:pt x="440" y="1154"/>
                </a:lnTo>
                <a:lnTo>
                  <a:pt x="449" y="1155"/>
                </a:lnTo>
                <a:lnTo>
                  <a:pt x="455" y="1155"/>
                </a:lnTo>
                <a:lnTo>
                  <a:pt x="458" y="1154"/>
                </a:lnTo>
                <a:lnTo>
                  <a:pt x="458" y="1154"/>
                </a:lnTo>
                <a:lnTo>
                  <a:pt x="459" y="1153"/>
                </a:lnTo>
                <a:lnTo>
                  <a:pt x="459" y="1151"/>
                </a:lnTo>
                <a:lnTo>
                  <a:pt x="461" y="1145"/>
                </a:lnTo>
                <a:lnTo>
                  <a:pt x="458" y="1123"/>
                </a:lnTo>
                <a:lnTo>
                  <a:pt x="458" y="1123"/>
                </a:lnTo>
                <a:lnTo>
                  <a:pt x="458" y="1110"/>
                </a:lnTo>
                <a:lnTo>
                  <a:pt x="459" y="1104"/>
                </a:lnTo>
                <a:lnTo>
                  <a:pt x="459" y="1101"/>
                </a:lnTo>
                <a:lnTo>
                  <a:pt x="458" y="1100"/>
                </a:lnTo>
                <a:lnTo>
                  <a:pt x="454" y="1100"/>
                </a:lnTo>
                <a:lnTo>
                  <a:pt x="440" y="1100"/>
                </a:lnTo>
                <a:lnTo>
                  <a:pt x="440" y="1055"/>
                </a:lnTo>
                <a:lnTo>
                  <a:pt x="440" y="1055"/>
                </a:lnTo>
                <a:lnTo>
                  <a:pt x="442" y="1057"/>
                </a:lnTo>
                <a:lnTo>
                  <a:pt x="447" y="1061"/>
                </a:lnTo>
                <a:lnTo>
                  <a:pt x="457" y="1065"/>
                </a:lnTo>
                <a:lnTo>
                  <a:pt x="464" y="1068"/>
                </a:lnTo>
                <a:lnTo>
                  <a:pt x="472" y="1069"/>
                </a:lnTo>
                <a:lnTo>
                  <a:pt x="472" y="1069"/>
                </a:lnTo>
                <a:lnTo>
                  <a:pt x="480" y="1069"/>
                </a:lnTo>
                <a:lnTo>
                  <a:pt x="486" y="1068"/>
                </a:lnTo>
                <a:lnTo>
                  <a:pt x="491" y="1065"/>
                </a:lnTo>
                <a:lnTo>
                  <a:pt x="494" y="1062"/>
                </a:lnTo>
                <a:lnTo>
                  <a:pt x="497" y="1059"/>
                </a:lnTo>
                <a:lnTo>
                  <a:pt x="498" y="1054"/>
                </a:lnTo>
                <a:lnTo>
                  <a:pt x="499" y="1046"/>
                </a:lnTo>
                <a:lnTo>
                  <a:pt x="499" y="1046"/>
                </a:lnTo>
                <a:lnTo>
                  <a:pt x="499" y="1041"/>
                </a:lnTo>
                <a:lnTo>
                  <a:pt x="500" y="1037"/>
                </a:lnTo>
                <a:lnTo>
                  <a:pt x="500" y="1035"/>
                </a:lnTo>
                <a:lnTo>
                  <a:pt x="499" y="1033"/>
                </a:lnTo>
                <a:lnTo>
                  <a:pt x="499" y="1033"/>
                </a:lnTo>
                <a:lnTo>
                  <a:pt x="497" y="1027"/>
                </a:lnTo>
                <a:lnTo>
                  <a:pt x="495" y="1019"/>
                </a:lnTo>
                <a:lnTo>
                  <a:pt x="494" y="1010"/>
                </a:lnTo>
                <a:lnTo>
                  <a:pt x="476" y="1006"/>
                </a:lnTo>
                <a:lnTo>
                  <a:pt x="485" y="988"/>
                </a:lnTo>
                <a:lnTo>
                  <a:pt x="481" y="961"/>
                </a:lnTo>
                <a:lnTo>
                  <a:pt x="476" y="925"/>
                </a:lnTo>
                <a:lnTo>
                  <a:pt x="481" y="889"/>
                </a:lnTo>
                <a:lnTo>
                  <a:pt x="481" y="889"/>
                </a:lnTo>
                <a:lnTo>
                  <a:pt x="501" y="879"/>
                </a:lnTo>
                <a:lnTo>
                  <a:pt x="516" y="870"/>
                </a:lnTo>
                <a:lnTo>
                  <a:pt x="522" y="866"/>
                </a:lnTo>
                <a:lnTo>
                  <a:pt x="526" y="862"/>
                </a:lnTo>
                <a:lnTo>
                  <a:pt x="526" y="862"/>
                </a:lnTo>
                <a:lnTo>
                  <a:pt x="535" y="846"/>
                </a:lnTo>
                <a:lnTo>
                  <a:pt x="548" y="821"/>
                </a:lnTo>
                <a:lnTo>
                  <a:pt x="566" y="786"/>
                </a:lnTo>
                <a:lnTo>
                  <a:pt x="566" y="786"/>
                </a:lnTo>
                <a:lnTo>
                  <a:pt x="573" y="718"/>
                </a:lnTo>
                <a:lnTo>
                  <a:pt x="579" y="668"/>
                </a:lnTo>
                <a:lnTo>
                  <a:pt x="582" y="649"/>
                </a:lnTo>
                <a:lnTo>
                  <a:pt x="584" y="638"/>
                </a:lnTo>
                <a:lnTo>
                  <a:pt x="584" y="638"/>
                </a:lnTo>
                <a:lnTo>
                  <a:pt x="584" y="634"/>
                </a:lnTo>
                <a:lnTo>
                  <a:pt x="583" y="631"/>
                </a:lnTo>
                <a:lnTo>
                  <a:pt x="581" y="626"/>
                </a:lnTo>
                <a:lnTo>
                  <a:pt x="579" y="622"/>
                </a:lnTo>
                <a:lnTo>
                  <a:pt x="570" y="613"/>
                </a:lnTo>
                <a:lnTo>
                  <a:pt x="558" y="603"/>
                </a:lnTo>
                <a:lnTo>
                  <a:pt x="536" y="584"/>
                </a:lnTo>
                <a:lnTo>
                  <a:pt x="527" y="576"/>
                </a:lnTo>
                <a:lnTo>
                  <a:pt x="521" y="570"/>
                </a:lnTo>
                <a:lnTo>
                  <a:pt x="521" y="570"/>
                </a:lnTo>
                <a:lnTo>
                  <a:pt x="516" y="565"/>
                </a:lnTo>
                <a:lnTo>
                  <a:pt x="508" y="557"/>
                </a:lnTo>
                <a:lnTo>
                  <a:pt x="489" y="540"/>
                </a:lnTo>
                <a:lnTo>
                  <a:pt x="463" y="521"/>
                </a:lnTo>
                <a:lnTo>
                  <a:pt x="440" y="512"/>
                </a:lnTo>
                <a:lnTo>
                  <a:pt x="440" y="512"/>
                </a:lnTo>
                <a:lnTo>
                  <a:pt x="443" y="509"/>
                </a:lnTo>
                <a:lnTo>
                  <a:pt x="449" y="505"/>
                </a:lnTo>
                <a:lnTo>
                  <a:pt x="455" y="498"/>
                </a:lnTo>
                <a:lnTo>
                  <a:pt x="457" y="494"/>
                </a:lnTo>
                <a:lnTo>
                  <a:pt x="458" y="489"/>
                </a:lnTo>
                <a:lnTo>
                  <a:pt x="458" y="489"/>
                </a:lnTo>
                <a:lnTo>
                  <a:pt x="458" y="471"/>
                </a:lnTo>
                <a:lnTo>
                  <a:pt x="458" y="462"/>
                </a:lnTo>
                <a:lnTo>
                  <a:pt x="458" y="462"/>
                </a:lnTo>
                <a:lnTo>
                  <a:pt x="465" y="465"/>
                </a:lnTo>
                <a:lnTo>
                  <a:pt x="471" y="465"/>
                </a:lnTo>
                <a:lnTo>
                  <a:pt x="472" y="463"/>
                </a:lnTo>
                <a:lnTo>
                  <a:pt x="472" y="462"/>
                </a:lnTo>
                <a:lnTo>
                  <a:pt x="472" y="462"/>
                </a:lnTo>
                <a:lnTo>
                  <a:pt x="472" y="459"/>
                </a:lnTo>
                <a:lnTo>
                  <a:pt x="474" y="452"/>
                </a:lnTo>
                <a:lnTo>
                  <a:pt x="480" y="433"/>
                </a:lnTo>
                <a:lnTo>
                  <a:pt x="486" y="412"/>
                </a:lnTo>
                <a:lnTo>
                  <a:pt x="490" y="395"/>
                </a:lnTo>
                <a:lnTo>
                  <a:pt x="490" y="395"/>
                </a:lnTo>
                <a:lnTo>
                  <a:pt x="490" y="387"/>
                </a:lnTo>
                <a:lnTo>
                  <a:pt x="490" y="378"/>
                </a:lnTo>
                <a:lnTo>
                  <a:pt x="486" y="356"/>
                </a:lnTo>
                <a:lnTo>
                  <a:pt x="481" y="323"/>
                </a:lnTo>
                <a:lnTo>
                  <a:pt x="481" y="323"/>
                </a:lnTo>
                <a:lnTo>
                  <a:pt x="475" y="307"/>
                </a:lnTo>
                <a:lnTo>
                  <a:pt x="465" y="280"/>
                </a:lnTo>
                <a:lnTo>
                  <a:pt x="455" y="252"/>
                </a:lnTo>
                <a:lnTo>
                  <a:pt x="449" y="238"/>
                </a:lnTo>
                <a:lnTo>
                  <a:pt x="449" y="238"/>
                </a:lnTo>
                <a:lnTo>
                  <a:pt x="446" y="226"/>
                </a:lnTo>
                <a:lnTo>
                  <a:pt x="440" y="208"/>
                </a:lnTo>
                <a:lnTo>
                  <a:pt x="434" y="190"/>
                </a:lnTo>
                <a:lnTo>
                  <a:pt x="430" y="184"/>
                </a:lnTo>
                <a:lnTo>
                  <a:pt x="427" y="179"/>
                </a:lnTo>
                <a:lnTo>
                  <a:pt x="427" y="179"/>
                </a:lnTo>
                <a:lnTo>
                  <a:pt x="424" y="176"/>
                </a:lnTo>
                <a:lnTo>
                  <a:pt x="418" y="174"/>
                </a:lnTo>
                <a:lnTo>
                  <a:pt x="404" y="169"/>
                </a:lnTo>
                <a:lnTo>
                  <a:pt x="386" y="166"/>
                </a:lnTo>
                <a:lnTo>
                  <a:pt x="342" y="157"/>
                </a:lnTo>
                <a:lnTo>
                  <a:pt x="324" y="139"/>
                </a:lnTo>
                <a:lnTo>
                  <a:pt x="324" y="139"/>
                </a:lnTo>
                <a:lnTo>
                  <a:pt x="320" y="134"/>
                </a:lnTo>
                <a:lnTo>
                  <a:pt x="319" y="131"/>
                </a:lnTo>
                <a:lnTo>
                  <a:pt x="319" y="130"/>
                </a:lnTo>
                <a:lnTo>
                  <a:pt x="319" y="130"/>
                </a:lnTo>
                <a:lnTo>
                  <a:pt x="319" y="130"/>
                </a:lnTo>
                <a:lnTo>
                  <a:pt x="322" y="131"/>
                </a:lnTo>
                <a:lnTo>
                  <a:pt x="327" y="130"/>
                </a:lnTo>
                <a:lnTo>
                  <a:pt x="329" y="130"/>
                </a:lnTo>
                <a:lnTo>
                  <a:pt x="330" y="128"/>
                </a:lnTo>
                <a:lnTo>
                  <a:pt x="333" y="125"/>
                </a:lnTo>
                <a:lnTo>
                  <a:pt x="333" y="121"/>
                </a:lnTo>
                <a:lnTo>
                  <a:pt x="333" y="121"/>
                </a:lnTo>
                <a:lnTo>
                  <a:pt x="333" y="112"/>
                </a:lnTo>
                <a:lnTo>
                  <a:pt x="334" y="105"/>
                </a:lnTo>
                <a:lnTo>
                  <a:pt x="334" y="101"/>
                </a:lnTo>
                <a:lnTo>
                  <a:pt x="334" y="99"/>
                </a:lnTo>
                <a:lnTo>
                  <a:pt x="333" y="98"/>
                </a:lnTo>
                <a:lnTo>
                  <a:pt x="333" y="98"/>
                </a:lnTo>
                <a:lnTo>
                  <a:pt x="333" y="97"/>
                </a:lnTo>
                <a:lnTo>
                  <a:pt x="333" y="96"/>
                </a:lnTo>
                <a:lnTo>
                  <a:pt x="337" y="93"/>
                </a:lnTo>
                <a:lnTo>
                  <a:pt x="340" y="88"/>
                </a:lnTo>
                <a:lnTo>
                  <a:pt x="342" y="86"/>
                </a:lnTo>
                <a:lnTo>
                  <a:pt x="342" y="85"/>
                </a:lnTo>
                <a:lnTo>
                  <a:pt x="342" y="85"/>
                </a:lnTo>
                <a:lnTo>
                  <a:pt x="335" y="75"/>
                </a:lnTo>
                <a:lnTo>
                  <a:pt x="330" y="68"/>
                </a:lnTo>
                <a:lnTo>
                  <a:pt x="328" y="62"/>
                </a:lnTo>
                <a:lnTo>
                  <a:pt x="328" y="62"/>
                </a:lnTo>
                <a:lnTo>
                  <a:pt x="326" y="42"/>
                </a:lnTo>
                <a:lnTo>
                  <a:pt x="324" y="30"/>
                </a:lnTo>
                <a:lnTo>
                  <a:pt x="321" y="25"/>
                </a:lnTo>
                <a:lnTo>
                  <a:pt x="319" y="22"/>
                </a:lnTo>
                <a:lnTo>
                  <a:pt x="319" y="22"/>
                </a:lnTo>
                <a:lnTo>
                  <a:pt x="311" y="16"/>
                </a:lnTo>
                <a:lnTo>
                  <a:pt x="298" y="9"/>
                </a:lnTo>
                <a:lnTo>
                  <a:pt x="283" y="3"/>
                </a:lnTo>
                <a:lnTo>
                  <a:pt x="276" y="1"/>
                </a:lnTo>
                <a:lnTo>
                  <a:pt x="270" y="0"/>
                </a:lnTo>
                <a:lnTo>
                  <a:pt x="270" y="0"/>
                </a:lnTo>
                <a:lnTo>
                  <a:pt x="254" y="0"/>
                </a:lnTo>
                <a:lnTo>
                  <a:pt x="236" y="2"/>
                </a:lnTo>
                <a:lnTo>
                  <a:pt x="220" y="4"/>
                </a:lnTo>
                <a:lnTo>
                  <a:pt x="215" y="6"/>
                </a:lnTo>
                <a:lnTo>
                  <a:pt x="211" y="9"/>
                </a:lnTo>
                <a:lnTo>
                  <a:pt x="211" y="9"/>
                </a:lnTo>
                <a:lnTo>
                  <a:pt x="207" y="16"/>
                </a:lnTo>
                <a:lnTo>
                  <a:pt x="201" y="29"/>
                </a:lnTo>
                <a:lnTo>
                  <a:pt x="196" y="41"/>
                </a:lnTo>
                <a:lnTo>
                  <a:pt x="193" y="49"/>
                </a:lnTo>
                <a:lnTo>
                  <a:pt x="193" y="49"/>
                </a:lnTo>
                <a:lnTo>
                  <a:pt x="196" y="64"/>
                </a:lnTo>
                <a:lnTo>
                  <a:pt x="198" y="71"/>
                </a:lnTo>
                <a:lnTo>
                  <a:pt x="198" y="76"/>
                </a:lnTo>
                <a:lnTo>
                  <a:pt x="198" y="76"/>
                </a:lnTo>
                <a:lnTo>
                  <a:pt x="198" y="80"/>
                </a:lnTo>
                <a:lnTo>
                  <a:pt x="200" y="88"/>
                </a:lnTo>
                <a:lnTo>
                  <a:pt x="202" y="98"/>
                </a:lnTo>
                <a:lnTo>
                  <a:pt x="202" y="98"/>
                </a:lnTo>
                <a:lnTo>
                  <a:pt x="200" y="101"/>
                </a:lnTo>
                <a:lnTo>
                  <a:pt x="199" y="103"/>
                </a:lnTo>
                <a:lnTo>
                  <a:pt x="198" y="107"/>
                </a:lnTo>
                <a:lnTo>
                  <a:pt x="198" y="107"/>
                </a:lnTo>
                <a:lnTo>
                  <a:pt x="198" y="110"/>
                </a:lnTo>
                <a:lnTo>
                  <a:pt x="199" y="113"/>
                </a:lnTo>
                <a:lnTo>
                  <a:pt x="201" y="120"/>
                </a:lnTo>
                <a:lnTo>
                  <a:pt x="207" y="130"/>
                </a:lnTo>
                <a:lnTo>
                  <a:pt x="207" y="130"/>
                </a:lnTo>
                <a:lnTo>
                  <a:pt x="208" y="131"/>
                </a:lnTo>
                <a:lnTo>
                  <a:pt x="209" y="132"/>
                </a:lnTo>
                <a:lnTo>
                  <a:pt x="214" y="133"/>
                </a:lnTo>
                <a:lnTo>
                  <a:pt x="220" y="134"/>
                </a:lnTo>
                <a:lnTo>
                  <a:pt x="220" y="134"/>
                </a:lnTo>
                <a:lnTo>
                  <a:pt x="221" y="144"/>
                </a:lnTo>
                <a:lnTo>
                  <a:pt x="223" y="153"/>
                </a:lnTo>
                <a:lnTo>
                  <a:pt x="225" y="161"/>
                </a:lnTo>
                <a:lnTo>
                  <a:pt x="225" y="161"/>
                </a:lnTo>
                <a:lnTo>
                  <a:pt x="227" y="165"/>
                </a:lnTo>
                <a:lnTo>
                  <a:pt x="230" y="167"/>
                </a:lnTo>
                <a:lnTo>
                  <a:pt x="239" y="171"/>
                </a:lnTo>
                <a:lnTo>
                  <a:pt x="252" y="175"/>
                </a:lnTo>
                <a:lnTo>
                  <a:pt x="252" y="188"/>
                </a:lnTo>
                <a:lnTo>
                  <a:pt x="220" y="179"/>
                </a:lnTo>
                <a:lnTo>
                  <a:pt x="220" y="179"/>
                </a:lnTo>
                <a:lnTo>
                  <a:pt x="211" y="185"/>
                </a:lnTo>
                <a:lnTo>
                  <a:pt x="190" y="197"/>
                </a:lnTo>
                <a:lnTo>
                  <a:pt x="179" y="205"/>
                </a:lnTo>
                <a:lnTo>
                  <a:pt x="169" y="213"/>
                </a:lnTo>
                <a:lnTo>
                  <a:pt x="161" y="219"/>
                </a:lnTo>
                <a:lnTo>
                  <a:pt x="159" y="222"/>
                </a:lnTo>
                <a:lnTo>
                  <a:pt x="157" y="224"/>
                </a:lnTo>
                <a:lnTo>
                  <a:pt x="157" y="224"/>
                </a:lnTo>
                <a:lnTo>
                  <a:pt x="156" y="237"/>
                </a:lnTo>
                <a:lnTo>
                  <a:pt x="156" y="251"/>
                </a:lnTo>
                <a:lnTo>
                  <a:pt x="156" y="266"/>
                </a:lnTo>
                <a:lnTo>
                  <a:pt x="157" y="274"/>
                </a:lnTo>
                <a:lnTo>
                  <a:pt x="157" y="274"/>
                </a:lnTo>
                <a:lnTo>
                  <a:pt x="156" y="295"/>
                </a:lnTo>
                <a:lnTo>
                  <a:pt x="154" y="340"/>
                </a:lnTo>
                <a:lnTo>
                  <a:pt x="148" y="417"/>
                </a:lnTo>
                <a:lnTo>
                  <a:pt x="148" y="417"/>
                </a:lnTo>
                <a:lnTo>
                  <a:pt x="148" y="424"/>
                </a:lnTo>
                <a:lnTo>
                  <a:pt x="150" y="429"/>
                </a:lnTo>
                <a:lnTo>
                  <a:pt x="151" y="433"/>
                </a:lnTo>
                <a:lnTo>
                  <a:pt x="154" y="436"/>
                </a:lnTo>
                <a:lnTo>
                  <a:pt x="160" y="444"/>
                </a:lnTo>
                <a:lnTo>
                  <a:pt x="163" y="449"/>
                </a:lnTo>
                <a:lnTo>
                  <a:pt x="166" y="453"/>
                </a:lnTo>
                <a:lnTo>
                  <a:pt x="166" y="453"/>
                </a:lnTo>
                <a:lnTo>
                  <a:pt x="170" y="459"/>
                </a:lnTo>
                <a:lnTo>
                  <a:pt x="174" y="466"/>
                </a:lnTo>
                <a:lnTo>
                  <a:pt x="185" y="477"/>
                </a:lnTo>
                <a:lnTo>
                  <a:pt x="202" y="494"/>
                </a:lnTo>
                <a:lnTo>
                  <a:pt x="202" y="494"/>
                </a:lnTo>
                <a:lnTo>
                  <a:pt x="202" y="495"/>
                </a:lnTo>
                <a:lnTo>
                  <a:pt x="201" y="496"/>
                </a:lnTo>
                <a:lnTo>
                  <a:pt x="193" y="500"/>
                </a:lnTo>
                <a:lnTo>
                  <a:pt x="170" y="513"/>
                </a:lnTo>
                <a:lnTo>
                  <a:pt x="143" y="525"/>
                </a:lnTo>
                <a:lnTo>
                  <a:pt x="133" y="531"/>
                </a:lnTo>
                <a:lnTo>
                  <a:pt x="126" y="534"/>
                </a:lnTo>
                <a:lnTo>
                  <a:pt x="126" y="534"/>
                </a:lnTo>
                <a:lnTo>
                  <a:pt x="119" y="541"/>
                </a:lnTo>
                <a:lnTo>
                  <a:pt x="116" y="547"/>
                </a:lnTo>
                <a:lnTo>
                  <a:pt x="114" y="551"/>
                </a:lnTo>
                <a:lnTo>
                  <a:pt x="112" y="552"/>
                </a:lnTo>
                <a:lnTo>
                  <a:pt x="112" y="552"/>
                </a:lnTo>
                <a:lnTo>
                  <a:pt x="109" y="552"/>
                </a:lnTo>
                <a:lnTo>
                  <a:pt x="101" y="552"/>
                </a:lnTo>
                <a:lnTo>
                  <a:pt x="75" y="557"/>
                </a:lnTo>
                <a:lnTo>
                  <a:pt x="60" y="560"/>
                </a:lnTo>
                <a:lnTo>
                  <a:pt x="45" y="565"/>
                </a:lnTo>
                <a:lnTo>
                  <a:pt x="33" y="569"/>
                </a:lnTo>
                <a:lnTo>
                  <a:pt x="23" y="575"/>
                </a:lnTo>
                <a:lnTo>
                  <a:pt x="23" y="575"/>
                </a:lnTo>
                <a:lnTo>
                  <a:pt x="16" y="580"/>
                </a:lnTo>
                <a:lnTo>
                  <a:pt x="10" y="586"/>
                </a:lnTo>
                <a:lnTo>
                  <a:pt x="7" y="591"/>
                </a:lnTo>
                <a:lnTo>
                  <a:pt x="4" y="596"/>
                </a:lnTo>
                <a:lnTo>
                  <a:pt x="1" y="603"/>
                </a:lnTo>
                <a:lnTo>
                  <a:pt x="0" y="606"/>
                </a:lnTo>
                <a:lnTo>
                  <a:pt x="18" y="624"/>
                </a:lnTo>
                <a:lnTo>
                  <a:pt x="32" y="624"/>
                </a:lnTo>
                <a:lnTo>
                  <a:pt x="32" y="624"/>
                </a:lnTo>
                <a:lnTo>
                  <a:pt x="31" y="644"/>
                </a:lnTo>
                <a:lnTo>
                  <a:pt x="29" y="687"/>
                </a:lnTo>
                <a:lnTo>
                  <a:pt x="29" y="712"/>
                </a:lnTo>
                <a:lnTo>
                  <a:pt x="32" y="732"/>
                </a:lnTo>
                <a:lnTo>
                  <a:pt x="33" y="741"/>
                </a:lnTo>
                <a:lnTo>
                  <a:pt x="35" y="748"/>
                </a:lnTo>
                <a:lnTo>
                  <a:pt x="37" y="752"/>
                </a:lnTo>
                <a:lnTo>
                  <a:pt x="41" y="754"/>
                </a:lnTo>
                <a:lnTo>
                  <a:pt x="41" y="754"/>
                </a:lnTo>
                <a:lnTo>
                  <a:pt x="68" y="760"/>
                </a:lnTo>
                <a:lnTo>
                  <a:pt x="81" y="763"/>
                </a:lnTo>
                <a:lnTo>
                  <a:pt x="126" y="799"/>
                </a:lnTo>
                <a:lnTo>
                  <a:pt x="117" y="876"/>
                </a:lnTo>
                <a:lnTo>
                  <a:pt x="117" y="876"/>
                </a:lnTo>
                <a:lnTo>
                  <a:pt x="98" y="891"/>
                </a:lnTo>
                <a:lnTo>
                  <a:pt x="84" y="903"/>
                </a:lnTo>
                <a:lnTo>
                  <a:pt x="79" y="908"/>
                </a:lnTo>
                <a:lnTo>
                  <a:pt x="77" y="912"/>
                </a:lnTo>
                <a:lnTo>
                  <a:pt x="77" y="912"/>
                </a:lnTo>
                <a:lnTo>
                  <a:pt x="75" y="916"/>
                </a:lnTo>
                <a:lnTo>
                  <a:pt x="75" y="918"/>
                </a:lnTo>
                <a:lnTo>
                  <a:pt x="77" y="921"/>
                </a:lnTo>
                <a:lnTo>
                  <a:pt x="95" y="925"/>
                </a:lnTo>
                <a:lnTo>
                  <a:pt x="117" y="921"/>
                </a:lnTo>
                <a:lnTo>
                  <a:pt x="117" y="921"/>
                </a:lnTo>
                <a:lnTo>
                  <a:pt x="115" y="930"/>
                </a:lnTo>
                <a:lnTo>
                  <a:pt x="114" y="935"/>
                </a:lnTo>
                <a:lnTo>
                  <a:pt x="115" y="937"/>
                </a:lnTo>
                <a:lnTo>
                  <a:pt x="117" y="939"/>
                </a:lnTo>
                <a:lnTo>
                  <a:pt x="117" y="939"/>
                </a:lnTo>
                <a:lnTo>
                  <a:pt x="123" y="937"/>
                </a:lnTo>
                <a:lnTo>
                  <a:pt x="128" y="934"/>
                </a:lnTo>
                <a:lnTo>
                  <a:pt x="133" y="933"/>
                </a:lnTo>
                <a:lnTo>
                  <a:pt x="135" y="933"/>
                </a:lnTo>
                <a:lnTo>
                  <a:pt x="135" y="934"/>
                </a:lnTo>
                <a:lnTo>
                  <a:pt x="135" y="934"/>
                </a:lnTo>
                <a:lnTo>
                  <a:pt x="133" y="944"/>
                </a:lnTo>
                <a:lnTo>
                  <a:pt x="128" y="961"/>
                </a:lnTo>
                <a:lnTo>
                  <a:pt x="121" y="983"/>
                </a:lnTo>
                <a:lnTo>
                  <a:pt x="90" y="1078"/>
                </a:lnTo>
                <a:lnTo>
                  <a:pt x="63" y="1150"/>
                </a:lnTo>
                <a:lnTo>
                  <a:pt x="63" y="1150"/>
                </a:lnTo>
                <a:lnTo>
                  <a:pt x="63" y="1149"/>
                </a:lnTo>
                <a:lnTo>
                  <a:pt x="61" y="1146"/>
                </a:lnTo>
                <a:lnTo>
                  <a:pt x="60" y="1145"/>
                </a:lnTo>
                <a:lnTo>
                  <a:pt x="57" y="1144"/>
                </a:lnTo>
                <a:lnTo>
                  <a:pt x="54" y="1144"/>
                </a:lnTo>
                <a:lnTo>
                  <a:pt x="50" y="1145"/>
                </a:lnTo>
                <a:lnTo>
                  <a:pt x="50" y="1145"/>
                </a:lnTo>
                <a:lnTo>
                  <a:pt x="45" y="1147"/>
                </a:lnTo>
                <a:lnTo>
                  <a:pt x="42" y="1150"/>
                </a:lnTo>
                <a:lnTo>
                  <a:pt x="40" y="1153"/>
                </a:lnTo>
                <a:lnTo>
                  <a:pt x="38" y="1158"/>
                </a:lnTo>
                <a:lnTo>
                  <a:pt x="36" y="1169"/>
                </a:lnTo>
                <a:lnTo>
                  <a:pt x="36" y="1181"/>
                </a:lnTo>
                <a:lnTo>
                  <a:pt x="36" y="1181"/>
                </a:lnTo>
                <a:lnTo>
                  <a:pt x="37" y="1187"/>
                </a:lnTo>
                <a:lnTo>
                  <a:pt x="38" y="1191"/>
                </a:lnTo>
                <a:lnTo>
                  <a:pt x="41" y="1194"/>
                </a:lnTo>
                <a:lnTo>
                  <a:pt x="43" y="1196"/>
                </a:lnTo>
                <a:lnTo>
                  <a:pt x="48" y="1197"/>
                </a:lnTo>
                <a:lnTo>
                  <a:pt x="54" y="1199"/>
                </a:lnTo>
                <a:lnTo>
                  <a:pt x="54" y="1199"/>
                </a:lnTo>
                <a:lnTo>
                  <a:pt x="59" y="1200"/>
                </a:lnTo>
                <a:lnTo>
                  <a:pt x="61" y="1200"/>
                </a:lnTo>
                <a:lnTo>
                  <a:pt x="63" y="1199"/>
                </a:lnTo>
                <a:lnTo>
                  <a:pt x="68" y="1181"/>
                </a:lnTo>
                <a:lnTo>
                  <a:pt x="81" y="1181"/>
                </a:lnTo>
                <a:lnTo>
                  <a:pt x="81" y="1181"/>
                </a:lnTo>
                <a:lnTo>
                  <a:pt x="81" y="1183"/>
                </a:lnTo>
                <a:lnTo>
                  <a:pt x="81" y="1189"/>
                </a:lnTo>
                <a:lnTo>
                  <a:pt x="82" y="1192"/>
                </a:lnTo>
                <a:lnTo>
                  <a:pt x="84" y="1195"/>
                </a:lnTo>
                <a:lnTo>
                  <a:pt x="87" y="1197"/>
                </a:lnTo>
                <a:lnTo>
                  <a:pt x="90" y="1199"/>
                </a:lnTo>
                <a:lnTo>
                  <a:pt x="90" y="1199"/>
                </a:lnTo>
                <a:lnTo>
                  <a:pt x="99" y="1201"/>
                </a:lnTo>
                <a:lnTo>
                  <a:pt x="109" y="1201"/>
                </a:lnTo>
                <a:lnTo>
                  <a:pt x="118" y="1200"/>
                </a:lnTo>
                <a:lnTo>
                  <a:pt x="121" y="1199"/>
                </a:lnTo>
                <a:lnTo>
                  <a:pt x="121" y="1199"/>
                </a:lnTo>
                <a:lnTo>
                  <a:pt x="123" y="1197"/>
                </a:lnTo>
                <a:lnTo>
                  <a:pt x="124" y="1192"/>
                </a:lnTo>
                <a:lnTo>
                  <a:pt x="126" y="1185"/>
                </a:lnTo>
                <a:lnTo>
                  <a:pt x="126" y="1172"/>
                </a:lnTo>
                <a:lnTo>
                  <a:pt x="126" y="1172"/>
                </a:lnTo>
                <a:lnTo>
                  <a:pt x="126" y="1160"/>
                </a:lnTo>
                <a:lnTo>
                  <a:pt x="125" y="1152"/>
                </a:lnTo>
                <a:lnTo>
                  <a:pt x="124" y="1150"/>
                </a:lnTo>
                <a:lnTo>
                  <a:pt x="121" y="1147"/>
                </a:lnTo>
                <a:lnTo>
                  <a:pt x="117" y="1145"/>
                </a:lnTo>
                <a:lnTo>
                  <a:pt x="117" y="1145"/>
                </a:lnTo>
                <a:lnTo>
                  <a:pt x="99" y="1141"/>
                </a:lnTo>
                <a:lnTo>
                  <a:pt x="81" y="1145"/>
                </a:lnTo>
                <a:lnTo>
                  <a:pt x="135" y="979"/>
                </a:lnTo>
                <a:lnTo>
                  <a:pt x="135" y="979"/>
                </a:lnTo>
                <a:lnTo>
                  <a:pt x="138" y="980"/>
                </a:lnTo>
                <a:lnTo>
                  <a:pt x="145" y="982"/>
                </a:lnTo>
                <a:lnTo>
                  <a:pt x="150" y="986"/>
                </a:lnTo>
                <a:lnTo>
                  <a:pt x="153" y="988"/>
                </a:lnTo>
                <a:lnTo>
                  <a:pt x="156" y="992"/>
                </a:lnTo>
                <a:lnTo>
                  <a:pt x="157" y="997"/>
                </a:lnTo>
                <a:lnTo>
                  <a:pt x="157" y="997"/>
                </a:lnTo>
                <a:lnTo>
                  <a:pt x="159" y="1007"/>
                </a:lnTo>
                <a:lnTo>
                  <a:pt x="159" y="1016"/>
                </a:lnTo>
                <a:lnTo>
                  <a:pt x="157" y="1028"/>
                </a:lnTo>
                <a:lnTo>
                  <a:pt x="157" y="1028"/>
                </a:lnTo>
                <a:lnTo>
                  <a:pt x="156" y="1032"/>
                </a:lnTo>
                <a:lnTo>
                  <a:pt x="154" y="1036"/>
                </a:lnTo>
                <a:lnTo>
                  <a:pt x="148" y="1046"/>
                </a:lnTo>
                <a:lnTo>
                  <a:pt x="148" y="1046"/>
                </a:lnTo>
                <a:lnTo>
                  <a:pt x="144" y="1051"/>
                </a:lnTo>
                <a:lnTo>
                  <a:pt x="139" y="1054"/>
                </a:lnTo>
                <a:lnTo>
                  <a:pt x="138" y="1055"/>
                </a:lnTo>
                <a:lnTo>
                  <a:pt x="139" y="1058"/>
                </a:lnTo>
                <a:lnTo>
                  <a:pt x="143" y="1059"/>
                </a:lnTo>
                <a:lnTo>
                  <a:pt x="148" y="1060"/>
                </a:lnTo>
                <a:lnTo>
                  <a:pt x="148" y="1060"/>
                </a:lnTo>
                <a:lnTo>
                  <a:pt x="164" y="1062"/>
                </a:lnTo>
                <a:lnTo>
                  <a:pt x="179" y="1063"/>
                </a:lnTo>
                <a:lnTo>
                  <a:pt x="193" y="1064"/>
                </a:lnTo>
                <a:lnTo>
                  <a:pt x="193" y="1064"/>
                </a:lnTo>
                <a:lnTo>
                  <a:pt x="202" y="1065"/>
                </a:lnTo>
                <a:lnTo>
                  <a:pt x="202" y="1065"/>
                </a:lnTo>
                <a:lnTo>
                  <a:pt x="205" y="1089"/>
                </a:lnTo>
                <a:lnTo>
                  <a:pt x="203" y="1097"/>
                </a:lnTo>
                <a:lnTo>
                  <a:pt x="203" y="1099"/>
                </a:lnTo>
                <a:lnTo>
                  <a:pt x="202" y="1100"/>
                </a:lnTo>
                <a:lnTo>
                  <a:pt x="202" y="1100"/>
                </a:lnTo>
                <a:lnTo>
                  <a:pt x="196" y="1099"/>
                </a:lnTo>
                <a:lnTo>
                  <a:pt x="185" y="1099"/>
                </a:lnTo>
                <a:lnTo>
                  <a:pt x="180" y="1099"/>
                </a:lnTo>
                <a:lnTo>
                  <a:pt x="177" y="1100"/>
                </a:lnTo>
                <a:lnTo>
                  <a:pt x="173" y="1101"/>
                </a:lnTo>
                <a:lnTo>
                  <a:pt x="171" y="1105"/>
                </a:lnTo>
                <a:lnTo>
                  <a:pt x="171" y="1105"/>
                </a:lnTo>
                <a:lnTo>
                  <a:pt x="170" y="1117"/>
                </a:lnTo>
                <a:lnTo>
                  <a:pt x="170" y="1134"/>
                </a:lnTo>
                <a:lnTo>
                  <a:pt x="170" y="1142"/>
                </a:lnTo>
                <a:lnTo>
                  <a:pt x="171" y="1150"/>
                </a:lnTo>
                <a:lnTo>
                  <a:pt x="173" y="1155"/>
                </a:lnTo>
                <a:lnTo>
                  <a:pt x="175" y="1159"/>
                </a:lnTo>
                <a:lnTo>
                  <a:pt x="175" y="1159"/>
                </a:lnTo>
                <a:lnTo>
                  <a:pt x="179" y="1160"/>
                </a:lnTo>
                <a:lnTo>
                  <a:pt x="183" y="1161"/>
                </a:lnTo>
                <a:lnTo>
                  <a:pt x="192" y="1160"/>
                </a:lnTo>
                <a:lnTo>
                  <a:pt x="202" y="1159"/>
                </a:lnTo>
                <a:lnTo>
                  <a:pt x="202" y="1150"/>
                </a:lnTo>
                <a:lnTo>
                  <a:pt x="216" y="1150"/>
                </a:lnTo>
                <a:lnTo>
                  <a:pt x="216" y="1163"/>
                </a:lnTo>
                <a:lnTo>
                  <a:pt x="216" y="1163"/>
                </a:lnTo>
                <a:lnTo>
                  <a:pt x="220" y="1163"/>
                </a:lnTo>
                <a:lnTo>
                  <a:pt x="229" y="1164"/>
                </a:lnTo>
                <a:lnTo>
                  <a:pt x="234" y="1164"/>
                </a:lnTo>
                <a:lnTo>
                  <a:pt x="238" y="1163"/>
                </a:lnTo>
                <a:lnTo>
                  <a:pt x="242" y="1161"/>
                </a:lnTo>
                <a:lnTo>
                  <a:pt x="243" y="1159"/>
                </a:lnTo>
                <a:lnTo>
                  <a:pt x="243" y="1159"/>
                </a:lnTo>
                <a:lnTo>
                  <a:pt x="243" y="1151"/>
                </a:lnTo>
                <a:lnTo>
                  <a:pt x="243" y="1142"/>
                </a:lnTo>
                <a:lnTo>
                  <a:pt x="242" y="1133"/>
                </a:lnTo>
                <a:lnTo>
                  <a:pt x="243" y="1123"/>
                </a:lnTo>
                <a:lnTo>
                  <a:pt x="243" y="1123"/>
                </a:lnTo>
                <a:lnTo>
                  <a:pt x="245" y="1109"/>
                </a:lnTo>
                <a:lnTo>
                  <a:pt x="244" y="1107"/>
                </a:lnTo>
                <a:lnTo>
                  <a:pt x="243" y="1105"/>
                </a:lnTo>
                <a:lnTo>
                  <a:pt x="243" y="1105"/>
                </a:lnTo>
                <a:lnTo>
                  <a:pt x="237" y="1104"/>
                </a:lnTo>
                <a:lnTo>
                  <a:pt x="228" y="1101"/>
                </a:lnTo>
                <a:lnTo>
                  <a:pt x="216" y="1100"/>
                </a:lnTo>
                <a:lnTo>
                  <a:pt x="216" y="1082"/>
                </a:lnTo>
                <a:lnTo>
                  <a:pt x="312" y="109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4">
            <a:extLst>
              <a:ext uri="{FF2B5EF4-FFF2-40B4-BE49-F238E27FC236}">
                <a16:creationId xmlns:a16="http://schemas.microsoft.com/office/drawing/2014/main" id="{1DEBC032-41D7-451E-B733-887A6C983307}"/>
              </a:ext>
            </a:extLst>
          </p:cNvPr>
          <p:cNvSpPr>
            <a:spLocks noEditPoints="1"/>
          </p:cNvSpPr>
          <p:nvPr/>
        </p:nvSpPr>
        <p:spPr bwMode="auto">
          <a:xfrm>
            <a:off x="2739803" y="2709357"/>
            <a:ext cx="888952" cy="1697496"/>
          </a:xfrm>
          <a:custGeom>
            <a:avLst/>
            <a:gdLst>
              <a:gd name="T0" fmla="*/ 78 w 398"/>
              <a:gd name="T1" fmla="*/ 6 h 760"/>
              <a:gd name="T2" fmla="*/ 61 w 398"/>
              <a:gd name="T3" fmla="*/ 40 h 760"/>
              <a:gd name="T4" fmla="*/ 64 w 398"/>
              <a:gd name="T5" fmla="*/ 69 h 760"/>
              <a:gd name="T6" fmla="*/ 77 w 398"/>
              <a:gd name="T7" fmla="*/ 98 h 760"/>
              <a:gd name="T8" fmla="*/ 15 w 398"/>
              <a:gd name="T9" fmla="*/ 141 h 760"/>
              <a:gd name="T10" fmla="*/ 3 w 398"/>
              <a:gd name="T11" fmla="*/ 205 h 760"/>
              <a:gd name="T12" fmla="*/ 0 w 398"/>
              <a:gd name="T13" fmla="*/ 290 h 760"/>
              <a:gd name="T14" fmla="*/ 17 w 398"/>
              <a:gd name="T15" fmla="*/ 395 h 760"/>
              <a:gd name="T16" fmla="*/ 17 w 398"/>
              <a:gd name="T17" fmla="*/ 588 h 760"/>
              <a:gd name="T18" fmla="*/ 14 w 398"/>
              <a:gd name="T19" fmla="*/ 641 h 760"/>
              <a:gd name="T20" fmla="*/ 37 w 398"/>
              <a:gd name="T21" fmla="*/ 673 h 760"/>
              <a:gd name="T22" fmla="*/ 58 w 398"/>
              <a:gd name="T23" fmla="*/ 648 h 760"/>
              <a:gd name="T24" fmla="*/ 55 w 398"/>
              <a:gd name="T25" fmla="*/ 599 h 760"/>
              <a:gd name="T26" fmla="*/ 60 w 398"/>
              <a:gd name="T27" fmla="*/ 581 h 760"/>
              <a:gd name="T28" fmla="*/ 81 w 398"/>
              <a:gd name="T29" fmla="*/ 671 h 760"/>
              <a:gd name="T30" fmla="*/ 81 w 398"/>
              <a:gd name="T31" fmla="*/ 720 h 760"/>
              <a:gd name="T32" fmla="*/ 104 w 398"/>
              <a:gd name="T33" fmla="*/ 726 h 760"/>
              <a:gd name="T34" fmla="*/ 118 w 398"/>
              <a:gd name="T35" fmla="*/ 714 h 760"/>
              <a:gd name="T36" fmla="*/ 138 w 398"/>
              <a:gd name="T37" fmla="*/ 722 h 760"/>
              <a:gd name="T38" fmla="*/ 156 w 398"/>
              <a:gd name="T39" fmla="*/ 691 h 760"/>
              <a:gd name="T40" fmla="*/ 167 w 398"/>
              <a:gd name="T41" fmla="*/ 758 h 760"/>
              <a:gd name="T42" fmla="*/ 198 w 398"/>
              <a:gd name="T43" fmla="*/ 742 h 760"/>
              <a:gd name="T44" fmla="*/ 216 w 398"/>
              <a:gd name="T45" fmla="*/ 757 h 760"/>
              <a:gd name="T46" fmla="*/ 221 w 398"/>
              <a:gd name="T47" fmla="*/ 699 h 760"/>
              <a:gd name="T48" fmla="*/ 332 w 398"/>
              <a:gd name="T49" fmla="*/ 731 h 760"/>
              <a:gd name="T50" fmla="*/ 355 w 398"/>
              <a:gd name="T51" fmla="*/ 729 h 760"/>
              <a:gd name="T52" fmla="*/ 378 w 398"/>
              <a:gd name="T53" fmla="*/ 737 h 760"/>
              <a:gd name="T54" fmla="*/ 397 w 398"/>
              <a:gd name="T55" fmla="*/ 725 h 760"/>
              <a:gd name="T56" fmla="*/ 389 w 398"/>
              <a:gd name="T57" fmla="*/ 668 h 760"/>
              <a:gd name="T58" fmla="*/ 369 w 398"/>
              <a:gd name="T59" fmla="*/ 673 h 760"/>
              <a:gd name="T60" fmla="*/ 340 w 398"/>
              <a:gd name="T61" fmla="*/ 420 h 760"/>
              <a:gd name="T62" fmla="*/ 354 w 398"/>
              <a:gd name="T63" fmla="*/ 385 h 760"/>
              <a:gd name="T64" fmla="*/ 322 w 398"/>
              <a:gd name="T65" fmla="*/ 296 h 760"/>
              <a:gd name="T66" fmla="*/ 271 w 398"/>
              <a:gd name="T67" fmla="*/ 273 h 760"/>
              <a:gd name="T68" fmla="*/ 221 w 398"/>
              <a:gd name="T69" fmla="*/ 228 h 760"/>
              <a:gd name="T70" fmla="*/ 198 w 398"/>
              <a:gd name="T71" fmla="*/ 181 h 760"/>
              <a:gd name="T72" fmla="*/ 179 w 398"/>
              <a:gd name="T73" fmla="*/ 140 h 760"/>
              <a:gd name="T74" fmla="*/ 126 w 398"/>
              <a:gd name="T75" fmla="*/ 110 h 760"/>
              <a:gd name="T76" fmla="*/ 142 w 398"/>
              <a:gd name="T77" fmla="*/ 75 h 760"/>
              <a:gd name="T78" fmla="*/ 142 w 398"/>
              <a:gd name="T79" fmla="*/ 57 h 760"/>
              <a:gd name="T80" fmla="*/ 133 w 398"/>
              <a:gd name="T81" fmla="*/ 11 h 760"/>
              <a:gd name="T82" fmla="*/ 115 w 398"/>
              <a:gd name="T83" fmla="*/ 0 h 760"/>
              <a:gd name="T84" fmla="*/ 214 w 398"/>
              <a:gd name="T85" fmla="*/ 683 h 760"/>
              <a:gd name="T86" fmla="*/ 360 w 398"/>
              <a:gd name="T87" fmla="*/ 674 h 760"/>
              <a:gd name="T88" fmla="*/ 346 w 398"/>
              <a:gd name="T89" fmla="*/ 670 h 760"/>
              <a:gd name="T90" fmla="*/ 218 w 398"/>
              <a:gd name="T91" fmla="*/ 688 h 760"/>
              <a:gd name="T92" fmla="*/ 169 w 398"/>
              <a:gd name="T93" fmla="*/ 267 h 760"/>
              <a:gd name="T94" fmla="*/ 199 w 398"/>
              <a:gd name="T95" fmla="*/ 279 h 760"/>
              <a:gd name="T96" fmla="*/ 172 w 398"/>
              <a:gd name="T97" fmla="*/ 302 h 760"/>
              <a:gd name="T98" fmla="*/ 141 w 398"/>
              <a:gd name="T99" fmla="*/ 291 h 760"/>
              <a:gd name="T100" fmla="*/ 155 w 398"/>
              <a:gd name="T101" fmla="*/ 247 h 760"/>
              <a:gd name="T102" fmla="*/ 136 w 398"/>
              <a:gd name="T103" fmla="*/ 299 h 760"/>
              <a:gd name="T104" fmla="*/ 132 w 398"/>
              <a:gd name="T105" fmla="*/ 665 h 760"/>
              <a:gd name="T106" fmla="*/ 271 w 398"/>
              <a:gd name="T107" fmla="*/ 584 h 760"/>
              <a:gd name="T108" fmla="*/ 264 w 398"/>
              <a:gd name="T109" fmla="*/ 590 h 760"/>
              <a:gd name="T110" fmla="*/ 311 w 398"/>
              <a:gd name="T111" fmla="*/ 527 h 760"/>
              <a:gd name="T112" fmla="*/ 297 w 398"/>
              <a:gd name="T113" fmla="*/ 530 h 760"/>
              <a:gd name="T114" fmla="*/ 334 w 398"/>
              <a:gd name="T115" fmla="*/ 567 h 760"/>
              <a:gd name="T116" fmla="*/ 132 w 398"/>
              <a:gd name="T117" fmla="*/ 590 h 760"/>
              <a:gd name="T118" fmla="*/ 153 w 398"/>
              <a:gd name="T119" fmla="*/ 331 h 760"/>
              <a:gd name="T120" fmla="*/ 144 w 398"/>
              <a:gd name="T121" fmla="*/ 339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98" h="760">
                <a:moveTo>
                  <a:pt x="103" y="3"/>
                </a:moveTo>
                <a:lnTo>
                  <a:pt x="103" y="3"/>
                </a:lnTo>
                <a:lnTo>
                  <a:pt x="97" y="2"/>
                </a:lnTo>
                <a:lnTo>
                  <a:pt x="90" y="2"/>
                </a:lnTo>
                <a:lnTo>
                  <a:pt x="84" y="3"/>
                </a:lnTo>
                <a:lnTo>
                  <a:pt x="84" y="3"/>
                </a:lnTo>
                <a:lnTo>
                  <a:pt x="78" y="6"/>
                </a:lnTo>
                <a:lnTo>
                  <a:pt x="77" y="9"/>
                </a:lnTo>
                <a:lnTo>
                  <a:pt x="64" y="22"/>
                </a:lnTo>
                <a:lnTo>
                  <a:pt x="64" y="22"/>
                </a:lnTo>
                <a:lnTo>
                  <a:pt x="63" y="25"/>
                </a:lnTo>
                <a:lnTo>
                  <a:pt x="60" y="29"/>
                </a:lnTo>
                <a:lnTo>
                  <a:pt x="60" y="29"/>
                </a:lnTo>
                <a:lnTo>
                  <a:pt x="61" y="40"/>
                </a:lnTo>
                <a:lnTo>
                  <a:pt x="61" y="51"/>
                </a:lnTo>
                <a:lnTo>
                  <a:pt x="61" y="51"/>
                </a:lnTo>
                <a:lnTo>
                  <a:pt x="63" y="55"/>
                </a:lnTo>
                <a:lnTo>
                  <a:pt x="61" y="61"/>
                </a:lnTo>
                <a:lnTo>
                  <a:pt x="61" y="61"/>
                </a:lnTo>
                <a:lnTo>
                  <a:pt x="63" y="66"/>
                </a:lnTo>
                <a:lnTo>
                  <a:pt x="64" y="69"/>
                </a:lnTo>
                <a:lnTo>
                  <a:pt x="64" y="69"/>
                </a:lnTo>
                <a:lnTo>
                  <a:pt x="67" y="80"/>
                </a:lnTo>
                <a:lnTo>
                  <a:pt x="69" y="86"/>
                </a:lnTo>
                <a:lnTo>
                  <a:pt x="70" y="87"/>
                </a:lnTo>
                <a:lnTo>
                  <a:pt x="77" y="87"/>
                </a:lnTo>
                <a:lnTo>
                  <a:pt x="77" y="98"/>
                </a:lnTo>
                <a:lnTo>
                  <a:pt x="77" y="98"/>
                </a:lnTo>
                <a:lnTo>
                  <a:pt x="58" y="106"/>
                </a:lnTo>
                <a:lnTo>
                  <a:pt x="35" y="115"/>
                </a:lnTo>
                <a:lnTo>
                  <a:pt x="35" y="115"/>
                </a:lnTo>
                <a:lnTo>
                  <a:pt x="32" y="117"/>
                </a:lnTo>
                <a:lnTo>
                  <a:pt x="29" y="120"/>
                </a:lnTo>
                <a:lnTo>
                  <a:pt x="21" y="130"/>
                </a:lnTo>
                <a:lnTo>
                  <a:pt x="15" y="141"/>
                </a:lnTo>
                <a:lnTo>
                  <a:pt x="11" y="152"/>
                </a:lnTo>
                <a:lnTo>
                  <a:pt x="11" y="152"/>
                </a:lnTo>
                <a:lnTo>
                  <a:pt x="8" y="164"/>
                </a:lnTo>
                <a:lnTo>
                  <a:pt x="5" y="181"/>
                </a:lnTo>
                <a:lnTo>
                  <a:pt x="2" y="196"/>
                </a:lnTo>
                <a:lnTo>
                  <a:pt x="3" y="205"/>
                </a:lnTo>
                <a:lnTo>
                  <a:pt x="3" y="205"/>
                </a:lnTo>
                <a:lnTo>
                  <a:pt x="17" y="262"/>
                </a:lnTo>
                <a:lnTo>
                  <a:pt x="17" y="262"/>
                </a:lnTo>
                <a:lnTo>
                  <a:pt x="14" y="267"/>
                </a:lnTo>
                <a:lnTo>
                  <a:pt x="9" y="273"/>
                </a:lnTo>
                <a:lnTo>
                  <a:pt x="0" y="284"/>
                </a:lnTo>
                <a:lnTo>
                  <a:pt x="0" y="284"/>
                </a:lnTo>
                <a:lnTo>
                  <a:pt x="0" y="290"/>
                </a:lnTo>
                <a:lnTo>
                  <a:pt x="0" y="299"/>
                </a:lnTo>
                <a:lnTo>
                  <a:pt x="0" y="299"/>
                </a:lnTo>
                <a:lnTo>
                  <a:pt x="3" y="316"/>
                </a:lnTo>
                <a:lnTo>
                  <a:pt x="3" y="316"/>
                </a:lnTo>
                <a:lnTo>
                  <a:pt x="12" y="333"/>
                </a:lnTo>
                <a:lnTo>
                  <a:pt x="12" y="333"/>
                </a:lnTo>
                <a:lnTo>
                  <a:pt x="17" y="395"/>
                </a:lnTo>
                <a:lnTo>
                  <a:pt x="20" y="440"/>
                </a:lnTo>
                <a:lnTo>
                  <a:pt x="21" y="461"/>
                </a:lnTo>
                <a:lnTo>
                  <a:pt x="21" y="461"/>
                </a:lnTo>
                <a:lnTo>
                  <a:pt x="18" y="521"/>
                </a:lnTo>
                <a:lnTo>
                  <a:pt x="17" y="579"/>
                </a:lnTo>
                <a:lnTo>
                  <a:pt x="17" y="579"/>
                </a:lnTo>
                <a:lnTo>
                  <a:pt x="17" y="588"/>
                </a:lnTo>
                <a:lnTo>
                  <a:pt x="18" y="596"/>
                </a:lnTo>
                <a:lnTo>
                  <a:pt x="18" y="596"/>
                </a:lnTo>
                <a:lnTo>
                  <a:pt x="21" y="601"/>
                </a:lnTo>
                <a:lnTo>
                  <a:pt x="21" y="601"/>
                </a:lnTo>
                <a:lnTo>
                  <a:pt x="17" y="618"/>
                </a:lnTo>
                <a:lnTo>
                  <a:pt x="14" y="633"/>
                </a:lnTo>
                <a:lnTo>
                  <a:pt x="14" y="641"/>
                </a:lnTo>
                <a:lnTo>
                  <a:pt x="15" y="647"/>
                </a:lnTo>
                <a:lnTo>
                  <a:pt x="15" y="647"/>
                </a:lnTo>
                <a:lnTo>
                  <a:pt x="18" y="656"/>
                </a:lnTo>
                <a:lnTo>
                  <a:pt x="23" y="663"/>
                </a:lnTo>
                <a:lnTo>
                  <a:pt x="29" y="670"/>
                </a:lnTo>
                <a:lnTo>
                  <a:pt x="32" y="671"/>
                </a:lnTo>
                <a:lnTo>
                  <a:pt x="37" y="673"/>
                </a:lnTo>
                <a:lnTo>
                  <a:pt x="37" y="673"/>
                </a:lnTo>
                <a:lnTo>
                  <a:pt x="41" y="673"/>
                </a:lnTo>
                <a:lnTo>
                  <a:pt x="46" y="671"/>
                </a:lnTo>
                <a:lnTo>
                  <a:pt x="49" y="668"/>
                </a:lnTo>
                <a:lnTo>
                  <a:pt x="52" y="665"/>
                </a:lnTo>
                <a:lnTo>
                  <a:pt x="55" y="656"/>
                </a:lnTo>
                <a:lnTo>
                  <a:pt x="58" y="648"/>
                </a:lnTo>
                <a:lnTo>
                  <a:pt x="58" y="648"/>
                </a:lnTo>
                <a:lnTo>
                  <a:pt x="58" y="637"/>
                </a:lnTo>
                <a:lnTo>
                  <a:pt x="57" y="624"/>
                </a:lnTo>
                <a:lnTo>
                  <a:pt x="54" y="607"/>
                </a:lnTo>
                <a:lnTo>
                  <a:pt x="54" y="607"/>
                </a:lnTo>
                <a:lnTo>
                  <a:pt x="54" y="602"/>
                </a:lnTo>
                <a:lnTo>
                  <a:pt x="55" y="599"/>
                </a:lnTo>
                <a:lnTo>
                  <a:pt x="55" y="598"/>
                </a:lnTo>
                <a:lnTo>
                  <a:pt x="55" y="598"/>
                </a:lnTo>
                <a:lnTo>
                  <a:pt x="58" y="598"/>
                </a:lnTo>
                <a:lnTo>
                  <a:pt x="58" y="595"/>
                </a:lnTo>
                <a:lnTo>
                  <a:pt x="60" y="588"/>
                </a:lnTo>
                <a:lnTo>
                  <a:pt x="60" y="588"/>
                </a:lnTo>
                <a:lnTo>
                  <a:pt x="60" y="581"/>
                </a:lnTo>
                <a:lnTo>
                  <a:pt x="60" y="575"/>
                </a:lnTo>
                <a:lnTo>
                  <a:pt x="83" y="567"/>
                </a:lnTo>
                <a:lnTo>
                  <a:pt x="83" y="567"/>
                </a:lnTo>
                <a:lnTo>
                  <a:pt x="80" y="598"/>
                </a:lnTo>
                <a:lnTo>
                  <a:pt x="78" y="631"/>
                </a:lnTo>
                <a:lnTo>
                  <a:pt x="78" y="631"/>
                </a:lnTo>
                <a:lnTo>
                  <a:pt x="81" y="671"/>
                </a:lnTo>
                <a:lnTo>
                  <a:pt x="81" y="671"/>
                </a:lnTo>
                <a:lnTo>
                  <a:pt x="78" y="679"/>
                </a:lnTo>
                <a:lnTo>
                  <a:pt x="75" y="686"/>
                </a:lnTo>
                <a:lnTo>
                  <a:pt x="75" y="697"/>
                </a:lnTo>
                <a:lnTo>
                  <a:pt x="75" y="697"/>
                </a:lnTo>
                <a:lnTo>
                  <a:pt x="77" y="709"/>
                </a:lnTo>
                <a:lnTo>
                  <a:pt x="81" y="720"/>
                </a:lnTo>
                <a:lnTo>
                  <a:pt x="84" y="725"/>
                </a:lnTo>
                <a:lnTo>
                  <a:pt x="87" y="728"/>
                </a:lnTo>
                <a:lnTo>
                  <a:pt x="92" y="731"/>
                </a:lnTo>
                <a:lnTo>
                  <a:pt x="97" y="731"/>
                </a:lnTo>
                <a:lnTo>
                  <a:pt x="97" y="731"/>
                </a:lnTo>
                <a:lnTo>
                  <a:pt x="101" y="729"/>
                </a:lnTo>
                <a:lnTo>
                  <a:pt x="104" y="726"/>
                </a:lnTo>
                <a:lnTo>
                  <a:pt x="104" y="722"/>
                </a:lnTo>
                <a:lnTo>
                  <a:pt x="106" y="716"/>
                </a:lnTo>
                <a:lnTo>
                  <a:pt x="104" y="705"/>
                </a:lnTo>
                <a:lnTo>
                  <a:pt x="103" y="700"/>
                </a:lnTo>
                <a:lnTo>
                  <a:pt x="115" y="700"/>
                </a:lnTo>
                <a:lnTo>
                  <a:pt x="115" y="700"/>
                </a:lnTo>
                <a:lnTo>
                  <a:pt x="118" y="714"/>
                </a:lnTo>
                <a:lnTo>
                  <a:pt x="123" y="723"/>
                </a:lnTo>
                <a:lnTo>
                  <a:pt x="126" y="726"/>
                </a:lnTo>
                <a:lnTo>
                  <a:pt x="127" y="726"/>
                </a:lnTo>
                <a:lnTo>
                  <a:pt x="127" y="726"/>
                </a:lnTo>
                <a:lnTo>
                  <a:pt x="133" y="726"/>
                </a:lnTo>
                <a:lnTo>
                  <a:pt x="136" y="725"/>
                </a:lnTo>
                <a:lnTo>
                  <a:pt x="138" y="722"/>
                </a:lnTo>
                <a:lnTo>
                  <a:pt x="141" y="717"/>
                </a:lnTo>
                <a:lnTo>
                  <a:pt x="141" y="717"/>
                </a:lnTo>
                <a:lnTo>
                  <a:pt x="141" y="709"/>
                </a:lnTo>
                <a:lnTo>
                  <a:pt x="142" y="702"/>
                </a:lnTo>
                <a:lnTo>
                  <a:pt x="142" y="691"/>
                </a:lnTo>
                <a:lnTo>
                  <a:pt x="156" y="691"/>
                </a:lnTo>
                <a:lnTo>
                  <a:pt x="156" y="691"/>
                </a:lnTo>
                <a:lnTo>
                  <a:pt x="156" y="702"/>
                </a:lnTo>
                <a:lnTo>
                  <a:pt x="155" y="723"/>
                </a:lnTo>
                <a:lnTo>
                  <a:pt x="155" y="723"/>
                </a:lnTo>
                <a:lnTo>
                  <a:pt x="156" y="734"/>
                </a:lnTo>
                <a:lnTo>
                  <a:pt x="159" y="746"/>
                </a:lnTo>
                <a:lnTo>
                  <a:pt x="164" y="757"/>
                </a:lnTo>
                <a:lnTo>
                  <a:pt x="167" y="758"/>
                </a:lnTo>
                <a:lnTo>
                  <a:pt x="172" y="760"/>
                </a:lnTo>
                <a:lnTo>
                  <a:pt x="172" y="760"/>
                </a:lnTo>
                <a:lnTo>
                  <a:pt x="175" y="758"/>
                </a:lnTo>
                <a:lnTo>
                  <a:pt x="178" y="757"/>
                </a:lnTo>
                <a:lnTo>
                  <a:pt x="181" y="751"/>
                </a:lnTo>
                <a:lnTo>
                  <a:pt x="184" y="742"/>
                </a:lnTo>
                <a:lnTo>
                  <a:pt x="198" y="742"/>
                </a:lnTo>
                <a:lnTo>
                  <a:pt x="198" y="742"/>
                </a:lnTo>
                <a:lnTo>
                  <a:pt x="201" y="749"/>
                </a:lnTo>
                <a:lnTo>
                  <a:pt x="205" y="755"/>
                </a:lnTo>
                <a:lnTo>
                  <a:pt x="208" y="757"/>
                </a:lnTo>
                <a:lnTo>
                  <a:pt x="213" y="758"/>
                </a:lnTo>
                <a:lnTo>
                  <a:pt x="213" y="758"/>
                </a:lnTo>
                <a:lnTo>
                  <a:pt x="216" y="757"/>
                </a:lnTo>
                <a:lnTo>
                  <a:pt x="219" y="754"/>
                </a:lnTo>
                <a:lnTo>
                  <a:pt x="222" y="742"/>
                </a:lnTo>
                <a:lnTo>
                  <a:pt x="224" y="729"/>
                </a:lnTo>
                <a:lnTo>
                  <a:pt x="225" y="720"/>
                </a:lnTo>
                <a:lnTo>
                  <a:pt x="225" y="720"/>
                </a:lnTo>
                <a:lnTo>
                  <a:pt x="224" y="711"/>
                </a:lnTo>
                <a:lnTo>
                  <a:pt x="221" y="699"/>
                </a:lnTo>
                <a:lnTo>
                  <a:pt x="326" y="691"/>
                </a:lnTo>
                <a:lnTo>
                  <a:pt x="326" y="691"/>
                </a:lnTo>
                <a:lnTo>
                  <a:pt x="325" y="702"/>
                </a:lnTo>
                <a:lnTo>
                  <a:pt x="325" y="702"/>
                </a:lnTo>
                <a:lnTo>
                  <a:pt x="326" y="714"/>
                </a:lnTo>
                <a:lnTo>
                  <a:pt x="329" y="726"/>
                </a:lnTo>
                <a:lnTo>
                  <a:pt x="332" y="731"/>
                </a:lnTo>
                <a:lnTo>
                  <a:pt x="336" y="735"/>
                </a:lnTo>
                <a:lnTo>
                  <a:pt x="340" y="739"/>
                </a:lnTo>
                <a:lnTo>
                  <a:pt x="343" y="739"/>
                </a:lnTo>
                <a:lnTo>
                  <a:pt x="343" y="739"/>
                </a:lnTo>
                <a:lnTo>
                  <a:pt x="348" y="739"/>
                </a:lnTo>
                <a:lnTo>
                  <a:pt x="351" y="737"/>
                </a:lnTo>
                <a:lnTo>
                  <a:pt x="355" y="729"/>
                </a:lnTo>
                <a:lnTo>
                  <a:pt x="359" y="723"/>
                </a:lnTo>
                <a:lnTo>
                  <a:pt x="359" y="720"/>
                </a:lnTo>
                <a:lnTo>
                  <a:pt x="369" y="720"/>
                </a:lnTo>
                <a:lnTo>
                  <a:pt x="369" y="720"/>
                </a:lnTo>
                <a:lnTo>
                  <a:pt x="369" y="723"/>
                </a:lnTo>
                <a:lnTo>
                  <a:pt x="372" y="729"/>
                </a:lnTo>
                <a:lnTo>
                  <a:pt x="378" y="737"/>
                </a:lnTo>
                <a:lnTo>
                  <a:pt x="383" y="739"/>
                </a:lnTo>
                <a:lnTo>
                  <a:pt x="388" y="739"/>
                </a:lnTo>
                <a:lnTo>
                  <a:pt x="388" y="739"/>
                </a:lnTo>
                <a:lnTo>
                  <a:pt x="389" y="739"/>
                </a:lnTo>
                <a:lnTo>
                  <a:pt x="392" y="737"/>
                </a:lnTo>
                <a:lnTo>
                  <a:pt x="395" y="732"/>
                </a:lnTo>
                <a:lnTo>
                  <a:pt x="397" y="725"/>
                </a:lnTo>
                <a:lnTo>
                  <a:pt x="398" y="716"/>
                </a:lnTo>
                <a:lnTo>
                  <a:pt x="398" y="696"/>
                </a:lnTo>
                <a:lnTo>
                  <a:pt x="397" y="683"/>
                </a:lnTo>
                <a:lnTo>
                  <a:pt x="397" y="683"/>
                </a:lnTo>
                <a:lnTo>
                  <a:pt x="395" y="676"/>
                </a:lnTo>
                <a:lnTo>
                  <a:pt x="392" y="671"/>
                </a:lnTo>
                <a:lnTo>
                  <a:pt x="389" y="668"/>
                </a:lnTo>
                <a:lnTo>
                  <a:pt x="385" y="667"/>
                </a:lnTo>
                <a:lnTo>
                  <a:pt x="385" y="667"/>
                </a:lnTo>
                <a:lnTo>
                  <a:pt x="378" y="667"/>
                </a:lnTo>
                <a:lnTo>
                  <a:pt x="374" y="668"/>
                </a:lnTo>
                <a:lnTo>
                  <a:pt x="372" y="668"/>
                </a:lnTo>
                <a:lnTo>
                  <a:pt x="372" y="668"/>
                </a:lnTo>
                <a:lnTo>
                  <a:pt x="369" y="673"/>
                </a:lnTo>
                <a:lnTo>
                  <a:pt x="365" y="647"/>
                </a:lnTo>
                <a:lnTo>
                  <a:pt x="337" y="572"/>
                </a:lnTo>
                <a:lnTo>
                  <a:pt x="342" y="567"/>
                </a:lnTo>
                <a:lnTo>
                  <a:pt x="331" y="513"/>
                </a:lnTo>
                <a:lnTo>
                  <a:pt x="336" y="472"/>
                </a:lnTo>
                <a:lnTo>
                  <a:pt x="340" y="420"/>
                </a:lnTo>
                <a:lnTo>
                  <a:pt x="340" y="420"/>
                </a:lnTo>
                <a:lnTo>
                  <a:pt x="346" y="418"/>
                </a:lnTo>
                <a:lnTo>
                  <a:pt x="351" y="417"/>
                </a:lnTo>
                <a:lnTo>
                  <a:pt x="354" y="414"/>
                </a:lnTo>
                <a:lnTo>
                  <a:pt x="354" y="414"/>
                </a:lnTo>
                <a:lnTo>
                  <a:pt x="355" y="409"/>
                </a:lnTo>
                <a:lnTo>
                  <a:pt x="355" y="403"/>
                </a:lnTo>
                <a:lnTo>
                  <a:pt x="354" y="385"/>
                </a:lnTo>
                <a:lnTo>
                  <a:pt x="352" y="349"/>
                </a:lnTo>
                <a:lnTo>
                  <a:pt x="352" y="349"/>
                </a:lnTo>
                <a:lnTo>
                  <a:pt x="351" y="343"/>
                </a:lnTo>
                <a:lnTo>
                  <a:pt x="349" y="337"/>
                </a:lnTo>
                <a:lnTo>
                  <a:pt x="342" y="323"/>
                </a:lnTo>
                <a:lnTo>
                  <a:pt x="332" y="308"/>
                </a:lnTo>
                <a:lnTo>
                  <a:pt x="322" y="296"/>
                </a:lnTo>
                <a:lnTo>
                  <a:pt x="322" y="296"/>
                </a:lnTo>
                <a:lnTo>
                  <a:pt x="316" y="290"/>
                </a:lnTo>
                <a:lnTo>
                  <a:pt x="309" y="285"/>
                </a:lnTo>
                <a:lnTo>
                  <a:pt x="297" y="279"/>
                </a:lnTo>
                <a:lnTo>
                  <a:pt x="285" y="274"/>
                </a:lnTo>
                <a:lnTo>
                  <a:pt x="271" y="273"/>
                </a:lnTo>
                <a:lnTo>
                  <a:pt x="271" y="273"/>
                </a:lnTo>
                <a:lnTo>
                  <a:pt x="244" y="271"/>
                </a:lnTo>
                <a:lnTo>
                  <a:pt x="228" y="270"/>
                </a:lnTo>
                <a:lnTo>
                  <a:pt x="216" y="244"/>
                </a:lnTo>
                <a:lnTo>
                  <a:pt x="216" y="244"/>
                </a:lnTo>
                <a:lnTo>
                  <a:pt x="219" y="238"/>
                </a:lnTo>
                <a:lnTo>
                  <a:pt x="221" y="233"/>
                </a:lnTo>
                <a:lnTo>
                  <a:pt x="221" y="228"/>
                </a:lnTo>
                <a:lnTo>
                  <a:pt x="221" y="228"/>
                </a:lnTo>
                <a:lnTo>
                  <a:pt x="218" y="225"/>
                </a:lnTo>
                <a:lnTo>
                  <a:pt x="213" y="222"/>
                </a:lnTo>
                <a:lnTo>
                  <a:pt x="205" y="219"/>
                </a:lnTo>
                <a:lnTo>
                  <a:pt x="205" y="219"/>
                </a:lnTo>
                <a:lnTo>
                  <a:pt x="198" y="181"/>
                </a:lnTo>
                <a:lnTo>
                  <a:pt x="198" y="181"/>
                </a:lnTo>
                <a:lnTo>
                  <a:pt x="193" y="166"/>
                </a:lnTo>
                <a:lnTo>
                  <a:pt x="190" y="156"/>
                </a:lnTo>
                <a:lnTo>
                  <a:pt x="190" y="156"/>
                </a:lnTo>
                <a:lnTo>
                  <a:pt x="187" y="150"/>
                </a:lnTo>
                <a:lnTo>
                  <a:pt x="184" y="144"/>
                </a:lnTo>
                <a:lnTo>
                  <a:pt x="184" y="144"/>
                </a:lnTo>
                <a:lnTo>
                  <a:pt x="179" y="140"/>
                </a:lnTo>
                <a:lnTo>
                  <a:pt x="173" y="133"/>
                </a:lnTo>
                <a:lnTo>
                  <a:pt x="173" y="133"/>
                </a:lnTo>
                <a:lnTo>
                  <a:pt x="156" y="127"/>
                </a:lnTo>
                <a:lnTo>
                  <a:pt x="144" y="123"/>
                </a:lnTo>
                <a:lnTo>
                  <a:pt x="133" y="115"/>
                </a:lnTo>
                <a:lnTo>
                  <a:pt x="126" y="110"/>
                </a:lnTo>
                <a:lnTo>
                  <a:pt x="126" y="110"/>
                </a:lnTo>
                <a:lnTo>
                  <a:pt x="133" y="92"/>
                </a:lnTo>
                <a:lnTo>
                  <a:pt x="133" y="92"/>
                </a:lnTo>
                <a:lnTo>
                  <a:pt x="138" y="84"/>
                </a:lnTo>
                <a:lnTo>
                  <a:pt x="138" y="84"/>
                </a:lnTo>
                <a:lnTo>
                  <a:pt x="139" y="83"/>
                </a:lnTo>
                <a:lnTo>
                  <a:pt x="141" y="80"/>
                </a:lnTo>
                <a:lnTo>
                  <a:pt x="142" y="75"/>
                </a:lnTo>
                <a:lnTo>
                  <a:pt x="142" y="75"/>
                </a:lnTo>
                <a:lnTo>
                  <a:pt x="144" y="65"/>
                </a:lnTo>
                <a:lnTo>
                  <a:pt x="146" y="60"/>
                </a:lnTo>
                <a:lnTo>
                  <a:pt x="144" y="57"/>
                </a:lnTo>
                <a:lnTo>
                  <a:pt x="144" y="57"/>
                </a:lnTo>
                <a:lnTo>
                  <a:pt x="142" y="57"/>
                </a:lnTo>
                <a:lnTo>
                  <a:pt x="142" y="57"/>
                </a:lnTo>
                <a:lnTo>
                  <a:pt x="142" y="57"/>
                </a:lnTo>
                <a:lnTo>
                  <a:pt x="141" y="32"/>
                </a:lnTo>
                <a:lnTo>
                  <a:pt x="141" y="32"/>
                </a:lnTo>
                <a:lnTo>
                  <a:pt x="136" y="17"/>
                </a:lnTo>
                <a:lnTo>
                  <a:pt x="136" y="17"/>
                </a:lnTo>
                <a:lnTo>
                  <a:pt x="136" y="15"/>
                </a:lnTo>
                <a:lnTo>
                  <a:pt x="133" y="11"/>
                </a:lnTo>
                <a:lnTo>
                  <a:pt x="133" y="11"/>
                </a:lnTo>
                <a:lnTo>
                  <a:pt x="132" y="8"/>
                </a:lnTo>
                <a:lnTo>
                  <a:pt x="127" y="5"/>
                </a:lnTo>
                <a:lnTo>
                  <a:pt x="127" y="5"/>
                </a:lnTo>
                <a:lnTo>
                  <a:pt x="121" y="2"/>
                </a:lnTo>
                <a:lnTo>
                  <a:pt x="115" y="0"/>
                </a:lnTo>
                <a:lnTo>
                  <a:pt x="115" y="0"/>
                </a:lnTo>
                <a:lnTo>
                  <a:pt x="112" y="0"/>
                </a:lnTo>
                <a:lnTo>
                  <a:pt x="109" y="0"/>
                </a:lnTo>
                <a:lnTo>
                  <a:pt x="109" y="0"/>
                </a:lnTo>
                <a:lnTo>
                  <a:pt x="103" y="3"/>
                </a:lnTo>
                <a:lnTo>
                  <a:pt x="103" y="3"/>
                </a:lnTo>
                <a:close/>
                <a:moveTo>
                  <a:pt x="218" y="688"/>
                </a:moveTo>
                <a:lnTo>
                  <a:pt x="214" y="683"/>
                </a:lnTo>
                <a:lnTo>
                  <a:pt x="214" y="683"/>
                </a:lnTo>
                <a:lnTo>
                  <a:pt x="216" y="679"/>
                </a:lnTo>
                <a:lnTo>
                  <a:pt x="218" y="677"/>
                </a:lnTo>
                <a:lnTo>
                  <a:pt x="221" y="674"/>
                </a:lnTo>
                <a:lnTo>
                  <a:pt x="221" y="674"/>
                </a:lnTo>
                <a:lnTo>
                  <a:pt x="349" y="665"/>
                </a:lnTo>
                <a:lnTo>
                  <a:pt x="360" y="674"/>
                </a:lnTo>
                <a:lnTo>
                  <a:pt x="360" y="682"/>
                </a:lnTo>
                <a:lnTo>
                  <a:pt x="355" y="682"/>
                </a:lnTo>
                <a:lnTo>
                  <a:pt x="355" y="682"/>
                </a:lnTo>
                <a:lnTo>
                  <a:pt x="355" y="679"/>
                </a:lnTo>
                <a:lnTo>
                  <a:pt x="352" y="676"/>
                </a:lnTo>
                <a:lnTo>
                  <a:pt x="349" y="671"/>
                </a:lnTo>
                <a:lnTo>
                  <a:pt x="346" y="670"/>
                </a:lnTo>
                <a:lnTo>
                  <a:pt x="342" y="668"/>
                </a:lnTo>
                <a:lnTo>
                  <a:pt x="342" y="668"/>
                </a:lnTo>
                <a:lnTo>
                  <a:pt x="337" y="670"/>
                </a:lnTo>
                <a:lnTo>
                  <a:pt x="334" y="673"/>
                </a:lnTo>
                <a:lnTo>
                  <a:pt x="331" y="677"/>
                </a:lnTo>
                <a:lnTo>
                  <a:pt x="328" y="682"/>
                </a:lnTo>
                <a:lnTo>
                  <a:pt x="218" y="688"/>
                </a:lnTo>
                <a:close/>
                <a:moveTo>
                  <a:pt x="156" y="210"/>
                </a:moveTo>
                <a:lnTo>
                  <a:pt x="162" y="227"/>
                </a:lnTo>
                <a:lnTo>
                  <a:pt x="169" y="245"/>
                </a:lnTo>
                <a:lnTo>
                  <a:pt x="169" y="256"/>
                </a:lnTo>
                <a:lnTo>
                  <a:pt x="169" y="256"/>
                </a:lnTo>
                <a:lnTo>
                  <a:pt x="169" y="267"/>
                </a:lnTo>
                <a:lnTo>
                  <a:pt x="169" y="267"/>
                </a:lnTo>
                <a:lnTo>
                  <a:pt x="172" y="270"/>
                </a:lnTo>
                <a:lnTo>
                  <a:pt x="173" y="271"/>
                </a:lnTo>
                <a:lnTo>
                  <a:pt x="178" y="273"/>
                </a:lnTo>
                <a:lnTo>
                  <a:pt x="193" y="273"/>
                </a:lnTo>
                <a:lnTo>
                  <a:pt x="204" y="279"/>
                </a:lnTo>
                <a:lnTo>
                  <a:pt x="204" y="279"/>
                </a:lnTo>
                <a:lnTo>
                  <a:pt x="199" y="279"/>
                </a:lnTo>
                <a:lnTo>
                  <a:pt x="195" y="282"/>
                </a:lnTo>
                <a:lnTo>
                  <a:pt x="187" y="285"/>
                </a:lnTo>
                <a:lnTo>
                  <a:pt x="187" y="285"/>
                </a:lnTo>
                <a:lnTo>
                  <a:pt x="181" y="290"/>
                </a:lnTo>
                <a:lnTo>
                  <a:pt x="175" y="296"/>
                </a:lnTo>
                <a:lnTo>
                  <a:pt x="172" y="302"/>
                </a:lnTo>
                <a:lnTo>
                  <a:pt x="172" y="302"/>
                </a:lnTo>
                <a:lnTo>
                  <a:pt x="170" y="297"/>
                </a:lnTo>
                <a:lnTo>
                  <a:pt x="170" y="296"/>
                </a:lnTo>
                <a:lnTo>
                  <a:pt x="169" y="293"/>
                </a:lnTo>
                <a:lnTo>
                  <a:pt x="169" y="293"/>
                </a:lnTo>
                <a:lnTo>
                  <a:pt x="165" y="291"/>
                </a:lnTo>
                <a:lnTo>
                  <a:pt x="162" y="291"/>
                </a:lnTo>
                <a:lnTo>
                  <a:pt x="141" y="291"/>
                </a:lnTo>
                <a:lnTo>
                  <a:pt x="141" y="291"/>
                </a:lnTo>
                <a:lnTo>
                  <a:pt x="139" y="288"/>
                </a:lnTo>
                <a:lnTo>
                  <a:pt x="141" y="284"/>
                </a:lnTo>
                <a:lnTo>
                  <a:pt x="141" y="284"/>
                </a:lnTo>
                <a:lnTo>
                  <a:pt x="153" y="256"/>
                </a:lnTo>
                <a:lnTo>
                  <a:pt x="153" y="256"/>
                </a:lnTo>
                <a:lnTo>
                  <a:pt x="155" y="247"/>
                </a:lnTo>
                <a:lnTo>
                  <a:pt x="155" y="231"/>
                </a:lnTo>
                <a:lnTo>
                  <a:pt x="156" y="210"/>
                </a:lnTo>
                <a:lnTo>
                  <a:pt x="156" y="210"/>
                </a:lnTo>
                <a:close/>
                <a:moveTo>
                  <a:pt x="161" y="299"/>
                </a:moveTo>
                <a:lnTo>
                  <a:pt x="161" y="308"/>
                </a:lnTo>
                <a:lnTo>
                  <a:pt x="136" y="308"/>
                </a:lnTo>
                <a:lnTo>
                  <a:pt x="136" y="299"/>
                </a:lnTo>
                <a:lnTo>
                  <a:pt x="161" y="299"/>
                </a:lnTo>
                <a:close/>
                <a:moveTo>
                  <a:pt x="121" y="648"/>
                </a:moveTo>
                <a:lnTo>
                  <a:pt x="133" y="660"/>
                </a:lnTo>
                <a:lnTo>
                  <a:pt x="175" y="671"/>
                </a:lnTo>
                <a:lnTo>
                  <a:pt x="175" y="677"/>
                </a:lnTo>
                <a:lnTo>
                  <a:pt x="138" y="677"/>
                </a:lnTo>
                <a:lnTo>
                  <a:pt x="132" y="665"/>
                </a:lnTo>
                <a:lnTo>
                  <a:pt x="119" y="667"/>
                </a:lnTo>
                <a:lnTo>
                  <a:pt x="118" y="662"/>
                </a:lnTo>
                <a:lnTo>
                  <a:pt x="124" y="659"/>
                </a:lnTo>
                <a:lnTo>
                  <a:pt x="119" y="654"/>
                </a:lnTo>
                <a:lnTo>
                  <a:pt x="118" y="650"/>
                </a:lnTo>
                <a:lnTo>
                  <a:pt x="121" y="648"/>
                </a:lnTo>
                <a:close/>
                <a:moveTo>
                  <a:pt x="271" y="584"/>
                </a:moveTo>
                <a:lnTo>
                  <a:pt x="271" y="601"/>
                </a:lnTo>
                <a:lnTo>
                  <a:pt x="245" y="601"/>
                </a:lnTo>
                <a:lnTo>
                  <a:pt x="239" y="590"/>
                </a:lnTo>
                <a:lnTo>
                  <a:pt x="239" y="590"/>
                </a:lnTo>
                <a:lnTo>
                  <a:pt x="250" y="590"/>
                </a:lnTo>
                <a:lnTo>
                  <a:pt x="264" y="590"/>
                </a:lnTo>
                <a:lnTo>
                  <a:pt x="264" y="590"/>
                </a:lnTo>
                <a:lnTo>
                  <a:pt x="270" y="587"/>
                </a:lnTo>
                <a:lnTo>
                  <a:pt x="271" y="584"/>
                </a:lnTo>
                <a:lnTo>
                  <a:pt x="271" y="584"/>
                </a:lnTo>
                <a:close/>
                <a:moveTo>
                  <a:pt x="286" y="550"/>
                </a:moveTo>
                <a:lnTo>
                  <a:pt x="306" y="553"/>
                </a:lnTo>
                <a:lnTo>
                  <a:pt x="306" y="527"/>
                </a:lnTo>
                <a:lnTo>
                  <a:pt x="311" y="527"/>
                </a:lnTo>
                <a:lnTo>
                  <a:pt x="337" y="598"/>
                </a:lnTo>
                <a:lnTo>
                  <a:pt x="337" y="607"/>
                </a:lnTo>
                <a:lnTo>
                  <a:pt x="311" y="607"/>
                </a:lnTo>
                <a:lnTo>
                  <a:pt x="280" y="604"/>
                </a:lnTo>
                <a:lnTo>
                  <a:pt x="282" y="578"/>
                </a:lnTo>
                <a:lnTo>
                  <a:pt x="286" y="550"/>
                </a:lnTo>
                <a:close/>
                <a:moveTo>
                  <a:pt x="297" y="530"/>
                </a:moveTo>
                <a:lnTo>
                  <a:pt x="297" y="547"/>
                </a:lnTo>
                <a:lnTo>
                  <a:pt x="291" y="547"/>
                </a:lnTo>
                <a:lnTo>
                  <a:pt x="286" y="542"/>
                </a:lnTo>
                <a:lnTo>
                  <a:pt x="286" y="533"/>
                </a:lnTo>
                <a:lnTo>
                  <a:pt x="297" y="530"/>
                </a:lnTo>
                <a:close/>
                <a:moveTo>
                  <a:pt x="325" y="515"/>
                </a:moveTo>
                <a:lnTo>
                  <a:pt x="334" y="567"/>
                </a:lnTo>
                <a:lnTo>
                  <a:pt x="319" y="530"/>
                </a:lnTo>
                <a:lnTo>
                  <a:pt x="325" y="515"/>
                </a:lnTo>
                <a:close/>
                <a:moveTo>
                  <a:pt x="141" y="575"/>
                </a:moveTo>
                <a:lnTo>
                  <a:pt x="156" y="591"/>
                </a:lnTo>
                <a:lnTo>
                  <a:pt x="156" y="613"/>
                </a:lnTo>
                <a:lnTo>
                  <a:pt x="132" y="613"/>
                </a:lnTo>
                <a:lnTo>
                  <a:pt x="132" y="590"/>
                </a:lnTo>
                <a:lnTo>
                  <a:pt x="141" y="575"/>
                </a:lnTo>
                <a:close/>
                <a:moveTo>
                  <a:pt x="141" y="314"/>
                </a:moveTo>
                <a:lnTo>
                  <a:pt x="161" y="314"/>
                </a:lnTo>
                <a:lnTo>
                  <a:pt x="161" y="314"/>
                </a:lnTo>
                <a:lnTo>
                  <a:pt x="158" y="320"/>
                </a:lnTo>
                <a:lnTo>
                  <a:pt x="153" y="331"/>
                </a:lnTo>
                <a:lnTo>
                  <a:pt x="153" y="331"/>
                </a:lnTo>
                <a:lnTo>
                  <a:pt x="150" y="339"/>
                </a:lnTo>
                <a:lnTo>
                  <a:pt x="147" y="348"/>
                </a:lnTo>
                <a:lnTo>
                  <a:pt x="147" y="360"/>
                </a:lnTo>
                <a:lnTo>
                  <a:pt x="147" y="360"/>
                </a:lnTo>
                <a:lnTo>
                  <a:pt x="146" y="353"/>
                </a:lnTo>
                <a:lnTo>
                  <a:pt x="144" y="339"/>
                </a:lnTo>
                <a:lnTo>
                  <a:pt x="144" y="339"/>
                </a:lnTo>
                <a:lnTo>
                  <a:pt x="142" y="323"/>
                </a:lnTo>
                <a:lnTo>
                  <a:pt x="141" y="314"/>
                </a:lnTo>
                <a:lnTo>
                  <a:pt x="141" y="31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AD960940-915E-40F8-BF49-76651C9AC62D}"/>
              </a:ext>
            </a:extLst>
          </p:cNvPr>
          <p:cNvSpPr>
            <a:spLocks noEditPoints="1"/>
          </p:cNvSpPr>
          <p:nvPr/>
        </p:nvSpPr>
        <p:spPr bwMode="auto">
          <a:xfrm>
            <a:off x="6303149" y="2709357"/>
            <a:ext cx="775774" cy="1595878"/>
          </a:xfrm>
          <a:custGeom>
            <a:avLst/>
            <a:gdLst>
              <a:gd name="T0" fmla="*/ 500 w 735"/>
              <a:gd name="T1" fmla="*/ 17 h 1512"/>
              <a:gd name="T2" fmla="*/ 464 w 735"/>
              <a:gd name="T3" fmla="*/ 120 h 1512"/>
              <a:gd name="T4" fmla="*/ 432 w 735"/>
              <a:gd name="T5" fmla="*/ 221 h 1512"/>
              <a:gd name="T6" fmla="*/ 374 w 735"/>
              <a:gd name="T7" fmla="*/ 295 h 1512"/>
              <a:gd name="T8" fmla="*/ 333 w 735"/>
              <a:gd name="T9" fmla="*/ 368 h 1512"/>
              <a:gd name="T10" fmla="*/ 279 w 735"/>
              <a:gd name="T11" fmla="*/ 538 h 1512"/>
              <a:gd name="T12" fmla="*/ 260 w 735"/>
              <a:gd name="T13" fmla="*/ 648 h 1512"/>
              <a:gd name="T14" fmla="*/ 156 w 735"/>
              <a:gd name="T15" fmla="*/ 800 h 1512"/>
              <a:gd name="T16" fmla="*/ 130 w 735"/>
              <a:gd name="T17" fmla="*/ 836 h 1512"/>
              <a:gd name="T18" fmla="*/ 122 w 735"/>
              <a:gd name="T19" fmla="*/ 951 h 1512"/>
              <a:gd name="T20" fmla="*/ 104 w 735"/>
              <a:gd name="T21" fmla="*/ 959 h 1512"/>
              <a:gd name="T22" fmla="*/ 78 w 735"/>
              <a:gd name="T23" fmla="*/ 1085 h 1512"/>
              <a:gd name="T24" fmla="*/ 51 w 735"/>
              <a:gd name="T25" fmla="*/ 1172 h 1512"/>
              <a:gd name="T26" fmla="*/ 44 w 735"/>
              <a:gd name="T27" fmla="*/ 1205 h 1512"/>
              <a:gd name="T28" fmla="*/ 7 w 735"/>
              <a:gd name="T29" fmla="*/ 1333 h 1512"/>
              <a:gd name="T30" fmla="*/ 2 w 735"/>
              <a:gd name="T31" fmla="*/ 1422 h 1512"/>
              <a:gd name="T32" fmla="*/ 25 w 735"/>
              <a:gd name="T33" fmla="*/ 1452 h 1512"/>
              <a:gd name="T34" fmla="*/ 33 w 735"/>
              <a:gd name="T35" fmla="*/ 1418 h 1512"/>
              <a:gd name="T36" fmla="*/ 65 w 735"/>
              <a:gd name="T37" fmla="*/ 1452 h 1512"/>
              <a:gd name="T38" fmla="*/ 95 w 735"/>
              <a:gd name="T39" fmla="*/ 1432 h 1512"/>
              <a:gd name="T40" fmla="*/ 103 w 735"/>
              <a:gd name="T41" fmla="*/ 1342 h 1512"/>
              <a:gd name="T42" fmla="*/ 145 w 735"/>
              <a:gd name="T43" fmla="*/ 1448 h 1512"/>
              <a:gd name="T44" fmla="*/ 176 w 735"/>
              <a:gd name="T45" fmla="*/ 1463 h 1512"/>
              <a:gd name="T46" fmla="*/ 198 w 735"/>
              <a:gd name="T47" fmla="*/ 1425 h 1512"/>
              <a:gd name="T48" fmla="*/ 217 w 735"/>
              <a:gd name="T49" fmla="*/ 1467 h 1512"/>
              <a:gd name="T50" fmla="*/ 245 w 735"/>
              <a:gd name="T51" fmla="*/ 1429 h 1512"/>
              <a:gd name="T52" fmla="*/ 294 w 735"/>
              <a:gd name="T53" fmla="*/ 1365 h 1512"/>
              <a:gd name="T54" fmla="*/ 302 w 735"/>
              <a:gd name="T55" fmla="*/ 1458 h 1512"/>
              <a:gd name="T56" fmla="*/ 327 w 735"/>
              <a:gd name="T57" fmla="*/ 1451 h 1512"/>
              <a:gd name="T58" fmla="*/ 355 w 735"/>
              <a:gd name="T59" fmla="*/ 1437 h 1512"/>
              <a:gd name="T60" fmla="*/ 377 w 735"/>
              <a:gd name="T61" fmla="*/ 1462 h 1512"/>
              <a:gd name="T62" fmla="*/ 393 w 735"/>
              <a:gd name="T63" fmla="*/ 1372 h 1512"/>
              <a:gd name="T64" fmla="*/ 444 w 735"/>
              <a:gd name="T65" fmla="*/ 1414 h 1512"/>
              <a:gd name="T66" fmla="*/ 411 w 735"/>
              <a:gd name="T67" fmla="*/ 1470 h 1512"/>
              <a:gd name="T68" fmla="*/ 408 w 735"/>
              <a:gd name="T69" fmla="*/ 1503 h 1512"/>
              <a:gd name="T70" fmla="*/ 531 w 735"/>
              <a:gd name="T71" fmla="*/ 1508 h 1512"/>
              <a:gd name="T72" fmla="*/ 593 w 735"/>
              <a:gd name="T73" fmla="*/ 1490 h 1512"/>
              <a:gd name="T74" fmla="*/ 609 w 735"/>
              <a:gd name="T75" fmla="*/ 1421 h 1512"/>
              <a:gd name="T76" fmla="*/ 646 w 735"/>
              <a:gd name="T77" fmla="*/ 1346 h 1512"/>
              <a:gd name="T78" fmla="*/ 650 w 735"/>
              <a:gd name="T79" fmla="*/ 1307 h 1512"/>
              <a:gd name="T80" fmla="*/ 656 w 735"/>
              <a:gd name="T81" fmla="*/ 1276 h 1512"/>
              <a:gd name="T82" fmla="*/ 593 w 735"/>
              <a:gd name="T83" fmla="*/ 1208 h 1512"/>
              <a:gd name="T84" fmla="*/ 624 w 735"/>
              <a:gd name="T85" fmla="*/ 1179 h 1512"/>
              <a:gd name="T86" fmla="*/ 658 w 735"/>
              <a:gd name="T87" fmla="*/ 1195 h 1512"/>
              <a:gd name="T88" fmla="*/ 716 w 735"/>
              <a:gd name="T89" fmla="*/ 1101 h 1512"/>
              <a:gd name="T90" fmla="*/ 731 w 735"/>
              <a:gd name="T91" fmla="*/ 757 h 1512"/>
              <a:gd name="T92" fmla="*/ 732 w 735"/>
              <a:gd name="T93" fmla="*/ 454 h 1512"/>
              <a:gd name="T94" fmla="*/ 694 w 735"/>
              <a:gd name="T95" fmla="*/ 303 h 1512"/>
              <a:gd name="T96" fmla="*/ 694 w 735"/>
              <a:gd name="T97" fmla="*/ 247 h 1512"/>
              <a:gd name="T98" fmla="*/ 658 w 735"/>
              <a:gd name="T99" fmla="*/ 189 h 1512"/>
              <a:gd name="T100" fmla="*/ 624 w 735"/>
              <a:gd name="T101" fmla="*/ 31 h 1512"/>
              <a:gd name="T102" fmla="*/ 583 w 735"/>
              <a:gd name="T103" fmla="*/ 0 h 1512"/>
              <a:gd name="T104" fmla="*/ 179 w 735"/>
              <a:gd name="T105" fmla="*/ 1350 h 1512"/>
              <a:gd name="T106" fmla="*/ 302 w 735"/>
              <a:gd name="T107" fmla="*/ 1333 h 1512"/>
              <a:gd name="T108" fmla="*/ 444 w 735"/>
              <a:gd name="T109" fmla="*/ 1312 h 1512"/>
              <a:gd name="T110" fmla="*/ 374 w 735"/>
              <a:gd name="T111" fmla="*/ 1342 h 1512"/>
              <a:gd name="T112" fmla="*/ 348 w 735"/>
              <a:gd name="T113" fmla="*/ 1331 h 1512"/>
              <a:gd name="T114" fmla="*/ 126 w 735"/>
              <a:gd name="T115" fmla="*/ 1314 h 1512"/>
              <a:gd name="T116" fmla="*/ 77 w 735"/>
              <a:gd name="T117" fmla="*/ 1333 h 1512"/>
              <a:gd name="T118" fmla="*/ 114 w 735"/>
              <a:gd name="T119" fmla="*/ 1216 h 1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35" h="1512">
                <a:moveTo>
                  <a:pt x="540" y="8"/>
                </a:moveTo>
                <a:lnTo>
                  <a:pt x="540" y="8"/>
                </a:lnTo>
                <a:lnTo>
                  <a:pt x="535" y="7"/>
                </a:lnTo>
                <a:lnTo>
                  <a:pt x="530" y="7"/>
                </a:lnTo>
                <a:lnTo>
                  <a:pt x="524" y="7"/>
                </a:lnTo>
                <a:lnTo>
                  <a:pt x="518" y="8"/>
                </a:lnTo>
                <a:lnTo>
                  <a:pt x="508" y="12"/>
                </a:lnTo>
                <a:lnTo>
                  <a:pt x="500" y="17"/>
                </a:lnTo>
                <a:lnTo>
                  <a:pt x="489" y="27"/>
                </a:lnTo>
                <a:lnTo>
                  <a:pt x="489" y="27"/>
                </a:lnTo>
                <a:lnTo>
                  <a:pt x="485" y="32"/>
                </a:lnTo>
                <a:lnTo>
                  <a:pt x="481" y="39"/>
                </a:lnTo>
                <a:lnTo>
                  <a:pt x="475" y="53"/>
                </a:lnTo>
                <a:lnTo>
                  <a:pt x="470" y="69"/>
                </a:lnTo>
                <a:lnTo>
                  <a:pt x="467" y="86"/>
                </a:lnTo>
                <a:lnTo>
                  <a:pt x="464" y="120"/>
                </a:lnTo>
                <a:lnTo>
                  <a:pt x="462" y="135"/>
                </a:lnTo>
                <a:lnTo>
                  <a:pt x="459" y="150"/>
                </a:lnTo>
                <a:lnTo>
                  <a:pt x="459" y="150"/>
                </a:lnTo>
                <a:lnTo>
                  <a:pt x="448" y="188"/>
                </a:lnTo>
                <a:lnTo>
                  <a:pt x="443" y="202"/>
                </a:lnTo>
                <a:lnTo>
                  <a:pt x="436" y="214"/>
                </a:lnTo>
                <a:lnTo>
                  <a:pt x="436" y="214"/>
                </a:lnTo>
                <a:lnTo>
                  <a:pt x="432" y="221"/>
                </a:lnTo>
                <a:lnTo>
                  <a:pt x="429" y="228"/>
                </a:lnTo>
                <a:lnTo>
                  <a:pt x="426" y="240"/>
                </a:lnTo>
                <a:lnTo>
                  <a:pt x="425" y="250"/>
                </a:lnTo>
                <a:lnTo>
                  <a:pt x="425" y="252"/>
                </a:lnTo>
                <a:lnTo>
                  <a:pt x="425" y="252"/>
                </a:lnTo>
                <a:lnTo>
                  <a:pt x="406" y="269"/>
                </a:lnTo>
                <a:lnTo>
                  <a:pt x="374" y="295"/>
                </a:lnTo>
                <a:lnTo>
                  <a:pt x="374" y="295"/>
                </a:lnTo>
                <a:lnTo>
                  <a:pt x="365" y="303"/>
                </a:lnTo>
                <a:lnTo>
                  <a:pt x="359" y="312"/>
                </a:lnTo>
                <a:lnTo>
                  <a:pt x="355" y="322"/>
                </a:lnTo>
                <a:lnTo>
                  <a:pt x="351" y="333"/>
                </a:lnTo>
                <a:lnTo>
                  <a:pt x="351" y="333"/>
                </a:lnTo>
                <a:lnTo>
                  <a:pt x="350" y="340"/>
                </a:lnTo>
                <a:lnTo>
                  <a:pt x="346" y="346"/>
                </a:lnTo>
                <a:lnTo>
                  <a:pt x="333" y="368"/>
                </a:lnTo>
                <a:lnTo>
                  <a:pt x="318" y="397"/>
                </a:lnTo>
                <a:lnTo>
                  <a:pt x="310" y="415"/>
                </a:lnTo>
                <a:lnTo>
                  <a:pt x="302" y="437"/>
                </a:lnTo>
                <a:lnTo>
                  <a:pt x="302" y="437"/>
                </a:lnTo>
                <a:lnTo>
                  <a:pt x="295" y="460"/>
                </a:lnTo>
                <a:lnTo>
                  <a:pt x="288" y="486"/>
                </a:lnTo>
                <a:lnTo>
                  <a:pt x="283" y="512"/>
                </a:lnTo>
                <a:lnTo>
                  <a:pt x="279" y="538"/>
                </a:lnTo>
                <a:lnTo>
                  <a:pt x="273" y="581"/>
                </a:lnTo>
                <a:lnTo>
                  <a:pt x="271" y="604"/>
                </a:lnTo>
                <a:lnTo>
                  <a:pt x="271" y="604"/>
                </a:lnTo>
                <a:lnTo>
                  <a:pt x="271" y="614"/>
                </a:lnTo>
                <a:lnTo>
                  <a:pt x="271" y="625"/>
                </a:lnTo>
                <a:lnTo>
                  <a:pt x="271" y="639"/>
                </a:lnTo>
                <a:lnTo>
                  <a:pt x="271" y="639"/>
                </a:lnTo>
                <a:lnTo>
                  <a:pt x="260" y="648"/>
                </a:lnTo>
                <a:lnTo>
                  <a:pt x="235" y="671"/>
                </a:lnTo>
                <a:lnTo>
                  <a:pt x="220" y="686"/>
                </a:lnTo>
                <a:lnTo>
                  <a:pt x="206" y="701"/>
                </a:lnTo>
                <a:lnTo>
                  <a:pt x="196" y="716"/>
                </a:lnTo>
                <a:lnTo>
                  <a:pt x="187" y="730"/>
                </a:lnTo>
                <a:lnTo>
                  <a:pt x="187" y="730"/>
                </a:lnTo>
                <a:lnTo>
                  <a:pt x="164" y="781"/>
                </a:lnTo>
                <a:lnTo>
                  <a:pt x="156" y="800"/>
                </a:lnTo>
                <a:lnTo>
                  <a:pt x="152" y="811"/>
                </a:lnTo>
                <a:lnTo>
                  <a:pt x="152" y="811"/>
                </a:lnTo>
                <a:lnTo>
                  <a:pt x="152" y="813"/>
                </a:lnTo>
                <a:lnTo>
                  <a:pt x="149" y="816"/>
                </a:lnTo>
                <a:lnTo>
                  <a:pt x="144" y="821"/>
                </a:lnTo>
                <a:lnTo>
                  <a:pt x="133" y="830"/>
                </a:lnTo>
                <a:lnTo>
                  <a:pt x="133" y="830"/>
                </a:lnTo>
                <a:lnTo>
                  <a:pt x="130" y="836"/>
                </a:lnTo>
                <a:lnTo>
                  <a:pt x="126" y="849"/>
                </a:lnTo>
                <a:lnTo>
                  <a:pt x="123" y="864"/>
                </a:lnTo>
                <a:lnTo>
                  <a:pt x="122" y="875"/>
                </a:lnTo>
                <a:lnTo>
                  <a:pt x="122" y="936"/>
                </a:lnTo>
                <a:lnTo>
                  <a:pt x="122" y="936"/>
                </a:lnTo>
                <a:lnTo>
                  <a:pt x="122" y="944"/>
                </a:lnTo>
                <a:lnTo>
                  <a:pt x="123" y="948"/>
                </a:lnTo>
                <a:lnTo>
                  <a:pt x="122" y="951"/>
                </a:lnTo>
                <a:lnTo>
                  <a:pt x="122" y="951"/>
                </a:lnTo>
                <a:lnTo>
                  <a:pt x="122" y="955"/>
                </a:lnTo>
                <a:lnTo>
                  <a:pt x="122" y="958"/>
                </a:lnTo>
                <a:lnTo>
                  <a:pt x="122" y="959"/>
                </a:lnTo>
                <a:lnTo>
                  <a:pt x="121" y="959"/>
                </a:lnTo>
                <a:lnTo>
                  <a:pt x="111" y="959"/>
                </a:lnTo>
                <a:lnTo>
                  <a:pt x="111" y="959"/>
                </a:lnTo>
                <a:lnTo>
                  <a:pt x="104" y="959"/>
                </a:lnTo>
                <a:lnTo>
                  <a:pt x="97" y="959"/>
                </a:lnTo>
                <a:lnTo>
                  <a:pt x="88" y="962"/>
                </a:lnTo>
                <a:lnTo>
                  <a:pt x="82" y="966"/>
                </a:lnTo>
                <a:lnTo>
                  <a:pt x="80" y="968"/>
                </a:lnTo>
                <a:lnTo>
                  <a:pt x="84" y="1055"/>
                </a:lnTo>
                <a:lnTo>
                  <a:pt x="84" y="1055"/>
                </a:lnTo>
                <a:lnTo>
                  <a:pt x="81" y="1071"/>
                </a:lnTo>
                <a:lnTo>
                  <a:pt x="78" y="1085"/>
                </a:lnTo>
                <a:lnTo>
                  <a:pt x="75" y="1093"/>
                </a:lnTo>
                <a:lnTo>
                  <a:pt x="75" y="1093"/>
                </a:lnTo>
                <a:lnTo>
                  <a:pt x="74" y="1101"/>
                </a:lnTo>
                <a:lnTo>
                  <a:pt x="74" y="1115"/>
                </a:lnTo>
                <a:lnTo>
                  <a:pt x="75" y="1131"/>
                </a:lnTo>
                <a:lnTo>
                  <a:pt x="75" y="1131"/>
                </a:lnTo>
                <a:lnTo>
                  <a:pt x="62" y="1156"/>
                </a:lnTo>
                <a:lnTo>
                  <a:pt x="51" y="1172"/>
                </a:lnTo>
                <a:lnTo>
                  <a:pt x="45" y="1180"/>
                </a:lnTo>
                <a:lnTo>
                  <a:pt x="45" y="1180"/>
                </a:lnTo>
                <a:lnTo>
                  <a:pt x="44" y="1183"/>
                </a:lnTo>
                <a:lnTo>
                  <a:pt x="43" y="1189"/>
                </a:lnTo>
                <a:lnTo>
                  <a:pt x="41" y="1195"/>
                </a:lnTo>
                <a:lnTo>
                  <a:pt x="41" y="1200"/>
                </a:lnTo>
                <a:lnTo>
                  <a:pt x="41" y="1200"/>
                </a:lnTo>
                <a:lnTo>
                  <a:pt x="44" y="1205"/>
                </a:lnTo>
                <a:lnTo>
                  <a:pt x="45" y="1208"/>
                </a:lnTo>
                <a:lnTo>
                  <a:pt x="33" y="1227"/>
                </a:lnTo>
                <a:lnTo>
                  <a:pt x="18" y="1337"/>
                </a:lnTo>
                <a:lnTo>
                  <a:pt x="18" y="1337"/>
                </a:lnTo>
                <a:lnTo>
                  <a:pt x="15" y="1335"/>
                </a:lnTo>
                <a:lnTo>
                  <a:pt x="11" y="1333"/>
                </a:lnTo>
                <a:lnTo>
                  <a:pt x="10" y="1333"/>
                </a:lnTo>
                <a:lnTo>
                  <a:pt x="7" y="1333"/>
                </a:lnTo>
                <a:lnTo>
                  <a:pt x="7" y="1333"/>
                </a:lnTo>
                <a:lnTo>
                  <a:pt x="6" y="1336"/>
                </a:lnTo>
                <a:lnTo>
                  <a:pt x="4" y="1339"/>
                </a:lnTo>
                <a:lnTo>
                  <a:pt x="2" y="1351"/>
                </a:lnTo>
                <a:lnTo>
                  <a:pt x="2" y="1367"/>
                </a:lnTo>
                <a:lnTo>
                  <a:pt x="0" y="1385"/>
                </a:lnTo>
                <a:lnTo>
                  <a:pt x="0" y="1404"/>
                </a:lnTo>
                <a:lnTo>
                  <a:pt x="2" y="1422"/>
                </a:lnTo>
                <a:lnTo>
                  <a:pt x="4" y="1436"/>
                </a:lnTo>
                <a:lnTo>
                  <a:pt x="7" y="1444"/>
                </a:lnTo>
                <a:lnTo>
                  <a:pt x="7" y="1444"/>
                </a:lnTo>
                <a:lnTo>
                  <a:pt x="10" y="1449"/>
                </a:lnTo>
                <a:lnTo>
                  <a:pt x="14" y="1452"/>
                </a:lnTo>
                <a:lnTo>
                  <a:pt x="18" y="1453"/>
                </a:lnTo>
                <a:lnTo>
                  <a:pt x="21" y="1453"/>
                </a:lnTo>
                <a:lnTo>
                  <a:pt x="25" y="1452"/>
                </a:lnTo>
                <a:lnTo>
                  <a:pt x="26" y="1451"/>
                </a:lnTo>
                <a:lnTo>
                  <a:pt x="29" y="1448"/>
                </a:lnTo>
                <a:lnTo>
                  <a:pt x="30" y="1444"/>
                </a:lnTo>
                <a:lnTo>
                  <a:pt x="30" y="1444"/>
                </a:lnTo>
                <a:lnTo>
                  <a:pt x="32" y="1428"/>
                </a:lnTo>
                <a:lnTo>
                  <a:pt x="32" y="1421"/>
                </a:lnTo>
                <a:lnTo>
                  <a:pt x="33" y="1418"/>
                </a:lnTo>
                <a:lnTo>
                  <a:pt x="33" y="1418"/>
                </a:lnTo>
                <a:lnTo>
                  <a:pt x="52" y="1418"/>
                </a:lnTo>
                <a:lnTo>
                  <a:pt x="52" y="1418"/>
                </a:lnTo>
                <a:lnTo>
                  <a:pt x="54" y="1422"/>
                </a:lnTo>
                <a:lnTo>
                  <a:pt x="55" y="1432"/>
                </a:lnTo>
                <a:lnTo>
                  <a:pt x="58" y="1444"/>
                </a:lnTo>
                <a:lnTo>
                  <a:pt x="60" y="1448"/>
                </a:lnTo>
                <a:lnTo>
                  <a:pt x="65" y="1452"/>
                </a:lnTo>
                <a:lnTo>
                  <a:pt x="65" y="1452"/>
                </a:lnTo>
                <a:lnTo>
                  <a:pt x="69" y="1455"/>
                </a:lnTo>
                <a:lnTo>
                  <a:pt x="73" y="1455"/>
                </a:lnTo>
                <a:lnTo>
                  <a:pt x="75" y="1453"/>
                </a:lnTo>
                <a:lnTo>
                  <a:pt x="80" y="1452"/>
                </a:lnTo>
                <a:lnTo>
                  <a:pt x="86" y="1447"/>
                </a:lnTo>
                <a:lnTo>
                  <a:pt x="90" y="1441"/>
                </a:lnTo>
                <a:lnTo>
                  <a:pt x="90" y="1441"/>
                </a:lnTo>
                <a:lnTo>
                  <a:pt x="95" y="1432"/>
                </a:lnTo>
                <a:lnTo>
                  <a:pt x="99" y="1418"/>
                </a:lnTo>
                <a:lnTo>
                  <a:pt x="101" y="1402"/>
                </a:lnTo>
                <a:lnTo>
                  <a:pt x="103" y="1388"/>
                </a:lnTo>
                <a:lnTo>
                  <a:pt x="103" y="1388"/>
                </a:lnTo>
                <a:lnTo>
                  <a:pt x="101" y="1374"/>
                </a:lnTo>
                <a:lnTo>
                  <a:pt x="97" y="1359"/>
                </a:lnTo>
                <a:lnTo>
                  <a:pt x="90" y="1342"/>
                </a:lnTo>
                <a:lnTo>
                  <a:pt x="103" y="1342"/>
                </a:lnTo>
                <a:lnTo>
                  <a:pt x="122" y="1376"/>
                </a:lnTo>
                <a:lnTo>
                  <a:pt x="137" y="1376"/>
                </a:lnTo>
                <a:lnTo>
                  <a:pt x="137" y="1376"/>
                </a:lnTo>
                <a:lnTo>
                  <a:pt x="137" y="1387"/>
                </a:lnTo>
                <a:lnTo>
                  <a:pt x="137" y="1414"/>
                </a:lnTo>
                <a:lnTo>
                  <a:pt x="137" y="1414"/>
                </a:lnTo>
                <a:lnTo>
                  <a:pt x="140" y="1432"/>
                </a:lnTo>
                <a:lnTo>
                  <a:pt x="145" y="1448"/>
                </a:lnTo>
                <a:lnTo>
                  <a:pt x="149" y="1455"/>
                </a:lnTo>
                <a:lnTo>
                  <a:pt x="152" y="1462"/>
                </a:lnTo>
                <a:lnTo>
                  <a:pt x="156" y="1466"/>
                </a:lnTo>
                <a:lnTo>
                  <a:pt x="160" y="1467"/>
                </a:lnTo>
                <a:lnTo>
                  <a:pt x="160" y="1467"/>
                </a:lnTo>
                <a:lnTo>
                  <a:pt x="164" y="1468"/>
                </a:lnTo>
                <a:lnTo>
                  <a:pt x="168" y="1467"/>
                </a:lnTo>
                <a:lnTo>
                  <a:pt x="176" y="1463"/>
                </a:lnTo>
                <a:lnTo>
                  <a:pt x="183" y="1456"/>
                </a:lnTo>
                <a:lnTo>
                  <a:pt x="186" y="1452"/>
                </a:lnTo>
                <a:lnTo>
                  <a:pt x="187" y="1448"/>
                </a:lnTo>
                <a:lnTo>
                  <a:pt x="187" y="1448"/>
                </a:lnTo>
                <a:lnTo>
                  <a:pt x="190" y="1433"/>
                </a:lnTo>
                <a:lnTo>
                  <a:pt x="190" y="1425"/>
                </a:lnTo>
                <a:lnTo>
                  <a:pt x="198" y="1425"/>
                </a:lnTo>
                <a:lnTo>
                  <a:pt x="198" y="1425"/>
                </a:lnTo>
                <a:lnTo>
                  <a:pt x="200" y="1440"/>
                </a:lnTo>
                <a:lnTo>
                  <a:pt x="202" y="1451"/>
                </a:lnTo>
                <a:lnTo>
                  <a:pt x="204" y="1456"/>
                </a:lnTo>
                <a:lnTo>
                  <a:pt x="206" y="1460"/>
                </a:lnTo>
                <a:lnTo>
                  <a:pt x="206" y="1460"/>
                </a:lnTo>
                <a:lnTo>
                  <a:pt x="209" y="1463"/>
                </a:lnTo>
                <a:lnTo>
                  <a:pt x="213" y="1466"/>
                </a:lnTo>
                <a:lnTo>
                  <a:pt x="217" y="1467"/>
                </a:lnTo>
                <a:lnTo>
                  <a:pt x="222" y="1468"/>
                </a:lnTo>
                <a:lnTo>
                  <a:pt x="226" y="1467"/>
                </a:lnTo>
                <a:lnTo>
                  <a:pt x="230" y="1467"/>
                </a:lnTo>
                <a:lnTo>
                  <a:pt x="234" y="1464"/>
                </a:lnTo>
                <a:lnTo>
                  <a:pt x="237" y="1460"/>
                </a:lnTo>
                <a:lnTo>
                  <a:pt x="237" y="1460"/>
                </a:lnTo>
                <a:lnTo>
                  <a:pt x="241" y="1447"/>
                </a:lnTo>
                <a:lnTo>
                  <a:pt x="245" y="1429"/>
                </a:lnTo>
                <a:lnTo>
                  <a:pt x="247" y="1411"/>
                </a:lnTo>
                <a:lnTo>
                  <a:pt x="249" y="1399"/>
                </a:lnTo>
                <a:lnTo>
                  <a:pt x="249" y="1399"/>
                </a:lnTo>
                <a:lnTo>
                  <a:pt x="247" y="1388"/>
                </a:lnTo>
                <a:lnTo>
                  <a:pt x="245" y="1377"/>
                </a:lnTo>
                <a:lnTo>
                  <a:pt x="241" y="1365"/>
                </a:lnTo>
                <a:lnTo>
                  <a:pt x="294" y="1365"/>
                </a:lnTo>
                <a:lnTo>
                  <a:pt x="294" y="1365"/>
                </a:lnTo>
                <a:lnTo>
                  <a:pt x="292" y="1380"/>
                </a:lnTo>
                <a:lnTo>
                  <a:pt x="290" y="1410"/>
                </a:lnTo>
                <a:lnTo>
                  <a:pt x="290" y="1410"/>
                </a:lnTo>
                <a:lnTo>
                  <a:pt x="291" y="1419"/>
                </a:lnTo>
                <a:lnTo>
                  <a:pt x="292" y="1429"/>
                </a:lnTo>
                <a:lnTo>
                  <a:pt x="295" y="1440"/>
                </a:lnTo>
                <a:lnTo>
                  <a:pt x="298" y="1449"/>
                </a:lnTo>
                <a:lnTo>
                  <a:pt x="302" y="1458"/>
                </a:lnTo>
                <a:lnTo>
                  <a:pt x="307" y="1463"/>
                </a:lnTo>
                <a:lnTo>
                  <a:pt x="309" y="1464"/>
                </a:lnTo>
                <a:lnTo>
                  <a:pt x="312" y="1466"/>
                </a:lnTo>
                <a:lnTo>
                  <a:pt x="314" y="1466"/>
                </a:lnTo>
                <a:lnTo>
                  <a:pt x="317" y="1463"/>
                </a:lnTo>
                <a:lnTo>
                  <a:pt x="317" y="1463"/>
                </a:lnTo>
                <a:lnTo>
                  <a:pt x="323" y="1458"/>
                </a:lnTo>
                <a:lnTo>
                  <a:pt x="327" y="1451"/>
                </a:lnTo>
                <a:lnTo>
                  <a:pt x="329" y="1441"/>
                </a:lnTo>
                <a:lnTo>
                  <a:pt x="332" y="1433"/>
                </a:lnTo>
                <a:lnTo>
                  <a:pt x="335" y="1417"/>
                </a:lnTo>
                <a:lnTo>
                  <a:pt x="336" y="1410"/>
                </a:lnTo>
                <a:lnTo>
                  <a:pt x="351" y="1410"/>
                </a:lnTo>
                <a:lnTo>
                  <a:pt x="351" y="1410"/>
                </a:lnTo>
                <a:lnTo>
                  <a:pt x="353" y="1418"/>
                </a:lnTo>
                <a:lnTo>
                  <a:pt x="355" y="1437"/>
                </a:lnTo>
                <a:lnTo>
                  <a:pt x="358" y="1447"/>
                </a:lnTo>
                <a:lnTo>
                  <a:pt x="361" y="1455"/>
                </a:lnTo>
                <a:lnTo>
                  <a:pt x="365" y="1462"/>
                </a:lnTo>
                <a:lnTo>
                  <a:pt x="368" y="1463"/>
                </a:lnTo>
                <a:lnTo>
                  <a:pt x="370" y="1463"/>
                </a:lnTo>
                <a:lnTo>
                  <a:pt x="370" y="1463"/>
                </a:lnTo>
                <a:lnTo>
                  <a:pt x="374" y="1463"/>
                </a:lnTo>
                <a:lnTo>
                  <a:pt x="377" y="1462"/>
                </a:lnTo>
                <a:lnTo>
                  <a:pt x="381" y="1458"/>
                </a:lnTo>
                <a:lnTo>
                  <a:pt x="385" y="1451"/>
                </a:lnTo>
                <a:lnTo>
                  <a:pt x="388" y="1443"/>
                </a:lnTo>
                <a:lnTo>
                  <a:pt x="392" y="1425"/>
                </a:lnTo>
                <a:lnTo>
                  <a:pt x="393" y="1410"/>
                </a:lnTo>
                <a:lnTo>
                  <a:pt x="393" y="1410"/>
                </a:lnTo>
                <a:lnTo>
                  <a:pt x="395" y="1385"/>
                </a:lnTo>
                <a:lnTo>
                  <a:pt x="393" y="1372"/>
                </a:lnTo>
                <a:lnTo>
                  <a:pt x="428" y="1372"/>
                </a:lnTo>
                <a:lnTo>
                  <a:pt x="428" y="1372"/>
                </a:lnTo>
                <a:lnTo>
                  <a:pt x="429" y="1385"/>
                </a:lnTo>
                <a:lnTo>
                  <a:pt x="430" y="1396"/>
                </a:lnTo>
                <a:lnTo>
                  <a:pt x="433" y="1402"/>
                </a:lnTo>
                <a:lnTo>
                  <a:pt x="436" y="1407"/>
                </a:lnTo>
                <a:lnTo>
                  <a:pt x="436" y="1407"/>
                </a:lnTo>
                <a:lnTo>
                  <a:pt x="444" y="1414"/>
                </a:lnTo>
                <a:lnTo>
                  <a:pt x="452" y="1421"/>
                </a:lnTo>
                <a:lnTo>
                  <a:pt x="463" y="1425"/>
                </a:lnTo>
                <a:lnTo>
                  <a:pt x="470" y="1437"/>
                </a:lnTo>
                <a:lnTo>
                  <a:pt x="470" y="1437"/>
                </a:lnTo>
                <a:lnTo>
                  <a:pt x="459" y="1443"/>
                </a:lnTo>
                <a:lnTo>
                  <a:pt x="436" y="1453"/>
                </a:lnTo>
                <a:lnTo>
                  <a:pt x="422" y="1462"/>
                </a:lnTo>
                <a:lnTo>
                  <a:pt x="411" y="1470"/>
                </a:lnTo>
                <a:lnTo>
                  <a:pt x="404" y="1477"/>
                </a:lnTo>
                <a:lnTo>
                  <a:pt x="402" y="1479"/>
                </a:lnTo>
                <a:lnTo>
                  <a:pt x="402" y="1482"/>
                </a:lnTo>
                <a:lnTo>
                  <a:pt x="402" y="1482"/>
                </a:lnTo>
                <a:lnTo>
                  <a:pt x="403" y="1492"/>
                </a:lnTo>
                <a:lnTo>
                  <a:pt x="404" y="1499"/>
                </a:lnTo>
                <a:lnTo>
                  <a:pt x="406" y="1501"/>
                </a:lnTo>
                <a:lnTo>
                  <a:pt x="408" y="1503"/>
                </a:lnTo>
                <a:lnTo>
                  <a:pt x="417" y="1505"/>
                </a:lnTo>
                <a:lnTo>
                  <a:pt x="417" y="1505"/>
                </a:lnTo>
                <a:lnTo>
                  <a:pt x="426" y="1507"/>
                </a:lnTo>
                <a:lnTo>
                  <a:pt x="440" y="1507"/>
                </a:lnTo>
                <a:lnTo>
                  <a:pt x="477" y="1507"/>
                </a:lnTo>
                <a:lnTo>
                  <a:pt x="524" y="1505"/>
                </a:lnTo>
                <a:lnTo>
                  <a:pt x="524" y="1505"/>
                </a:lnTo>
                <a:lnTo>
                  <a:pt x="531" y="1508"/>
                </a:lnTo>
                <a:lnTo>
                  <a:pt x="548" y="1511"/>
                </a:lnTo>
                <a:lnTo>
                  <a:pt x="567" y="1512"/>
                </a:lnTo>
                <a:lnTo>
                  <a:pt x="575" y="1512"/>
                </a:lnTo>
                <a:lnTo>
                  <a:pt x="582" y="1509"/>
                </a:lnTo>
                <a:lnTo>
                  <a:pt x="582" y="1509"/>
                </a:lnTo>
                <a:lnTo>
                  <a:pt x="586" y="1505"/>
                </a:lnTo>
                <a:lnTo>
                  <a:pt x="590" y="1499"/>
                </a:lnTo>
                <a:lnTo>
                  <a:pt x="593" y="1490"/>
                </a:lnTo>
                <a:lnTo>
                  <a:pt x="595" y="1481"/>
                </a:lnTo>
                <a:lnTo>
                  <a:pt x="600" y="1460"/>
                </a:lnTo>
                <a:lnTo>
                  <a:pt x="602" y="1452"/>
                </a:lnTo>
                <a:lnTo>
                  <a:pt x="605" y="1444"/>
                </a:lnTo>
                <a:lnTo>
                  <a:pt x="605" y="1444"/>
                </a:lnTo>
                <a:lnTo>
                  <a:pt x="606" y="1438"/>
                </a:lnTo>
                <a:lnTo>
                  <a:pt x="608" y="1433"/>
                </a:lnTo>
                <a:lnTo>
                  <a:pt x="609" y="1421"/>
                </a:lnTo>
                <a:lnTo>
                  <a:pt x="610" y="1407"/>
                </a:lnTo>
                <a:lnTo>
                  <a:pt x="612" y="1400"/>
                </a:lnTo>
                <a:lnTo>
                  <a:pt x="616" y="1391"/>
                </a:lnTo>
                <a:lnTo>
                  <a:pt x="616" y="1391"/>
                </a:lnTo>
                <a:lnTo>
                  <a:pt x="620" y="1382"/>
                </a:lnTo>
                <a:lnTo>
                  <a:pt x="625" y="1374"/>
                </a:lnTo>
                <a:lnTo>
                  <a:pt x="638" y="1359"/>
                </a:lnTo>
                <a:lnTo>
                  <a:pt x="646" y="1346"/>
                </a:lnTo>
                <a:lnTo>
                  <a:pt x="650" y="1340"/>
                </a:lnTo>
                <a:lnTo>
                  <a:pt x="650" y="1333"/>
                </a:lnTo>
                <a:lnTo>
                  <a:pt x="650" y="1333"/>
                </a:lnTo>
                <a:lnTo>
                  <a:pt x="650" y="1324"/>
                </a:lnTo>
                <a:lnTo>
                  <a:pt x="649" y="1314"/>
                </a:lnTo>
                <a:lnTo>
                  <a:pt x="646" y="1307"/>
                </a:lnTo>
                <a:lnTo>
                  <a:pt x="646" y="1307"/>
                </a:lnTo>
                <a:lnTo>
                  <a:pt x="650" y="1307"/>
                </a:lnTo>
                <a:lnTo>
                  <a:pt x="657" y="1307"/>
                </a:lnTo>
                <a:lnTo>
                  <a:pt x="660" y="1306"/>
                </a:lnTo>
                <a:lnTo>
                  <a:pt x="662" y="1303"/>
                </a:lnTo>
                <a:lnTo>
                  <a:pt x="662" y="1299"/>
                </a:lnTo>
                <a:lnTo>
                  <a:pt x="662" y="1292"/>
                </a:lnTo>
                <a:lnTo>
                  <a:pt x="662" y="1292"/>
                </a:lnTo>
                <a:lnTo>
                  <a:pt x="660" y="1283"/>
                </a:lnTo>
                <a:lnTo>
                  <a:pt x="656" y="1276"/>
                </a:lnTo>
                <a:lnTo>
                  <a:pt x="646" y="1264"/>
                </a:lnTo>
                <a:lnTo>
                  <a:pt x="639" y="1257"/>
                </a:lnTo>
                <a:lnTo>
                  <a:pt x="635" y="1254"/>
                </a:lnTo>
                <a:lnTo>
                  <a:pt x="635" y="1254"/>
                </a:lnTo>
                <a:lnTo>
                  <a:pt x="615" y="1232"/>
                </a:lnTo>
                <a:lnTo>
                  <a:pt x="600" y="1217"/>
                </a:lnTo>
                <a:lnTo>
                  <a:pt x="594" y="1212"/>
                </a:lnTo>
                <a:lnTo>
                  <a:pt x="593" y="1208"/>
                </a:lnTo>
                <a:lnTo>
                  <a:pt x="593" y="1208"/>
                </a:lnTo>
                <a:lnTo>
                  <a:pt x="587" y="1171"/>
                </a:lnTo>
                <a:lnTo>
                  <a:pt x="582" y="1140"/>
                </a:lnTo>
                <a:lnTo>
                  <a:pt x="605" y="1146"/>
                </a:lnTo>
                <a:lnTo>
                  <a:pt x="624" y="1161"/>
                </a:lnTo>
                <a:lnTo>
                  <a:pt x="624" y="1161"/>
                </a:lnTo>
                <a:lnTo>
                  <a:pt x="623" y="1167"/>
                </a:lnTo>
                <a:lnTo>
                  <a:pt x="624" y="1179"/>
                </a:lnTo>
                <a:lnTo>
                  <a:pt x="625" y="1191"/>
                </a:lnTo>
                <a:lnTo>
                  <a:pt x="628" y="1197"/>
                </a:lnTo>
                <a:lnTo>
                  <a:pt x="631" y="1200"/>
                </a:lnTo>
                <a:lnTo>
                  <a:pt x="631" y="1200"/>
                </a:lnTo>
                <a:lnTo>
                  <a:pt x="636" y="1201"/>
                </a:lnTo>
                <a:lnTo>
                  <a:pt x="643" y="1201"/>
                </a:lnTo>
                <a:lnTo>
                  <a:pt x="650" y="1198"/>
                </a:lnTo>
                <a:lnTo>
                  <a:pt x="658" y="1195"/>
                </a:lnTo>
                <a:lnTo>
                  <a:pt x="666" y="1191"/>
                </a:lnTo>
                <a:lnTo>
                  <a:pt x="675" y="1187"/>
                </a:lnTo>
                <a:lnTo>
                  <a:pt x="680" y="1182"/>
                </a:lnTo>
                <a:lnTo>
                  <a:pt x="686" y="1178"/>
                </a:lnTo>
                <a:lnTo>
                  <a:pt x="686" y="1178"/>
                </a:lnTo>
                <a:lnTo>
                  <a:pt x="694" y="1159"/>
                </a:lnTo>
                <a:lnTo>
                  <a:pt x="705" y="1130"/>
                </a:lnTo>
                <a:lnTo>
                  <a:pt x="716" y="1101"/>
                </a:lnTo>
                <a:lnTo>
                  <a:pt x="718" y="1089"/>
                </a:lnTo>
                <a:lnTo>
                  <a:pt x="720" y="1082"/>
                </a:lnTo>
                <a:lnTo>
                  <a:pt x="720" y="1082"/>
                </a:lnTo>
                <a:lnTo>
                  <a:pt x="726" y="943"/>
                </a:lnTo>
                <a:lnTo>
                  <a:pt x="729" y="838"/>
                </a:lnTo>
                <a:lnTo>
                  <a:pt x="731" y="793"/>
                </a:lnTo>
                <a:lnTo>
                  <a:pt x="731" y="757"/>
                </a:lnTo>
                <a:lnTo>
                  <a:pt x="731" y="757"/>
                </a:lnTo>
                <a:lnTo>
                  <a:pt x="729" y="729"/>
                </a:lnTo>
                <a:lnTo>
                  <a:pt x="728" y="704"/>
                </a:lnTo>
                <a:lnTo>
                  <a:pt x="722" y="666"/>
                </a:lnTo>
                <a:lnTo>
                  <a:pt x="718" y="643"/>
                </a:lnTo>
                <a:lnTo>
                  <a:pt x="716" y="634"/>
                </a:lnTo>
                <a:lnTo>
                  <a:pt x="716" y="634"/>
                </a:lnTo>
                <a:lnTo>
                  <a:pt x="725" y="532"/>
                </a:lnTo>
                <a:lnTo>
                  <a:pt x="732" y="454"/>
                </a:lnTo>
                <a:lnTo>
                  <a:pt x="735" y="405"/>
                </a:lnTo>
                <a:lnTo>
                  <a:pt x="735" y="405"/>
                </a:lnTo>
                <a:lnTo>
                  <a:pt x="735" y="398"/>
                </a:lnTo>
                <a:lnTo>
                  <a:pt x="733" y="391"/>
                </a:lnTo>
                <a:lnTo>
                  <a:pt x="728" y="374"/>
                </a:lnTo>
                <a:lnTo>
                  <a:pt x="720" y="355"/>
                </a:lnTo>
                <a:lnTo>
                  <a:pt x="711" y="336"/>
                </a:lnTo>
                <a:lnTo>
                  <a:pt x="694" y="303"/>
                </a:lnTo>
                <a:lnTo>
                  <a:pt x="686" y="286"/>
                </a:lnTo>
                <a:lnTo>
                  <a:pt x="686" y="286"/>
                </a:lnTo>
                <a:lnTo>
                  <a:pt x="684" y="285"/>
                </a:lnTo>
                <a:lnTo>
                  <a:pt x="686" y="281"/>
                </a:lnTo>
                <a:lnTo>
                  <a:pt x="690" y="270"/>
                </a:lnTo>
                <a:lnTo>
                  <a:pt x="691" y="263"/>
                </a:lnTo>
                <a:lnTo>
                  <a:pt x="694" y="255"/>
                </a:lnTo>
                <a:lnTo>
                  <a:pt x="694" y="247"/>
                </a:lnTo>
                <a:lnTo>
                  <a:pt x="692" y="237"/>
                </a:lnTo>
                <a:lnTo>
                  <a:pt x="692" y="237"/>
                </a:lnTo>
                <a:lnTo>
                  <a:pt x="690" y="229"/>
                </a:lnTo>
                <a:lnTo>
                  <a:pt x="686" y="222"/>
                </a:lnTo>
                <a:lnTo>
                  <a:pt x="681" y="215"/>
                </a:lnTo>
                <a:lnTo>
                  <a:pt x="676" y="210"/>
                </a:lnTo>
                <a:lnTo>
                  <a:pt x="664" y="198"/>
                </a:lnTo>
                <a:lnTo>
                  <a:pt x="658" y="189"/>
                </a:lnTo>
                <a:lnTo>
                  <a:pt x="654" y="180"/>
                </a:lnTo>
                <a:lnTo>
                  <a:pt x="654" y="180"/>
                </a:lnTo>
                <a:lnTo>
                  <a:pt x="650" y="166"/>
                </a:lnTo>
                <a:lnTo>
                  <a:pt x="646" y="147"/>
                </a:lnTo>
                <a:lnTo>
                  <a:pt x="638" y="103"/>
                </a:lnTo>
                <a:lnTo>
                  <a:pt x="631" y="60"/>
                </a:lnTo>
                <a:lnTo>
                  <a:pt x="627" y="43"/>
                </a:lnTo>
                <a:lnTo>
                  <a:pt x="624" y="31"/>
                </a:lnTo>
                <a:lnTo>
                  <a:pt x="624" y="31"/>
                </a:lnTo>
                <a:lnTo>
                  <a:pt x="620" y="23"/>
                </a:lnTo>
                <a:lnTo>
                  <a:pt x="616" y="17"/>
                </a:lnTo>
                <a:lnTo>
                  <a:pt x="612" y="12"/>
                </a:lnTo>
                <a:lnTo>
                  <a:pt x="606" y="8"/>
                </a:lnTo>
                <a:lnTo>
                  <a:pt x="602" y="5"/>
                </a:lnTo>
                <a:lnTo>
                  <a:pt x="597" y="4"/>
                </a:lnTo>
                <a:lnTo>
                  <a:pt x="583" y="0"/>
                </a:lnTo>
                <a:lnTo>
                  <a:pt x="583" y="0"/>
                </a:lnTo>
                <a:lnTo>
                  <a:pt x="576" y="0"/>
                </a:lnTo>
                <a:lnTo>
                  <a:pt x="570" y="0"/>
                </a:lnTo>
                <a:lnTo>
                  <a:pt x="555" y="2"/>
                </a:lnTo>
                <a:lnTo>
                  <a:pt x="540" y="8"/>
                </a:lnTo>
                <a:lnTo>
                  <a:pt x="540" y="8"/>
                </a:lnTo>
                <a:close/>
                <a:moveTo>
                  <a:pt x="302" y="1350"/>
                </a:moveTo>
                <a:lnTo>
                  <a:pt x="179" y="1350"/>
                </a:lnTo>
                <a:lnTo>
                  <a:pt x="179" y="1314"/>
                </a:lnTo>
                <a:lnTo>
                  <a:pt x="179" y="1314"/>
                </a:lnTo>
                <a:lnTo>
                  <a:pt x="197" y="1318"/>
                </a:lnTo>
                <a:lnTo>
                  <a:pt x="237" y="1327"/>
                </a:lnTo>
                <a:lnTo>
                  <a:pt x="237" y="1327"/>
                </a:lnTo>
                <a:lnTo>
                  <a:pt x="260" y="1329"/>
                </a:lnTo>
                <a:lnTo>
                  <a:pt x="280" y="1332"/>
                </a:lnTo>
                <a:lnTo>
                  <a:pt x="302" y="1333"/>
                </a:lnTo>
                <a:lnTo>
                  <a:pt x="302" y="1350"/>
                </a:lnTo>
                <a:close/>
                <a:moveTo>
                  <a:pt x="417" y="1219"/>
                </a:moveTo>
                <a:lnTo>
                  <a:pt x="417" y="1219"/>
                </a:lnTo>
                <a:lnTo>
                  <a:pt x="430" y="1258"/>
                </a:lnTo>
                <a:lnTo>
                  <a:pt x="440" y="1290"/>
                </a:lnTo>
                <a:lnTo>
                  <a:pt x="443" y="1302"/>
                </a:lnTo>
                <a:lnTo>
                  <a:pt x="444" y="1312"/>
                </a:lnTo>
                <a:lnTo>
                  <a:pt x="444" y="1312"/>
                </a:lnTo>
                <a:lnTo>
                  <a:pt x="443" y="1325"/>
                </a:lnTo>
                <a:lnTo>
                  <a:pt x="440" y="1340"/>
                </a:lnTo>
                <a:lnTo>
                  <a:pt x="436" y="1357"/>
                </a:lnTo>
                <a:lnTo>
                  <a:pt x="389" y="1357"/>
                </a:lnTo>
                <a:lnTo>
                  <a:pt x="389" y="1357"/>
                </a:lnTo>
                <a:lnTo>
                  <a:pt x="383" y="1350"/>
                </a:lnTo>
                <a:lnTo>
                  <a:pt x="377" y="1344"/>
                </a:lnTo>
                <a:lnTo>
                  <a:pt x="374" y="1342"/>
                </a:lnTo>
                <a:lnTo>
                  <a:pt x="370" y="1342"/>
                </a:lnTo>
                <a:lnTo>
                  <a:pt x="370" y="1342"/>
                </a:lnTo>
                <a:lnTo>
                  <a:pt x="369" y="1342"/>
                </a:lnTo>
                <a:lnTo>
                  <a:pt x="366" y="1343"/>
                </a:lnTo>
                <a:lnTo>
                  <a:pt x="363" y="1347"/>
                </a:lnTo>
                <a:lnTo>
                  <a:pt x="363" y="1352"/>
                </a:lnTo>
                <a:lnTo>
                  <a:pt x="348" y="1352"/>
                </a:lnTo>
                <a:lnTo>
                  <a:pt x="348" y="1331"/>
                </a:lnTo>
                <a:lnTo>
                  <a:pt x="348" y="1331"/>
                </a:lnTo>
                <a:lnTo>
                  <a:pt x="350" y="1329"/>
                </a:lnTo>
                <a:lnTo>
                  <a:pt x="354" y="1328"/>
                </a:lnTo>
                <a:lnTo>
                  <a:pt x="369" y="1327"/>
                </a:lnTo>
                <a:lnTo>
                  <a:pt x="389" y="1327"/>
                </a:lnTo>
                <a:lnTo>
                  <a:pt x="417" y="1299"/>
                </a:lnTo>
                <a:lnTo>
                  <a:pt x="417" y="1219"/>
                </a:lnTo>
                <a:close/>
                <a:moveTo>
                  <a:pt x="126" y="1314"/>
                </a:moveTo>
                <a:lnTo>
                  <a:pt x="126" y="1333"/>
                </a:lnTo>
                <a:lnTo>
                  <a:pt x="95" y="1333"/>
                </a:lnTo>
                <a:lnTo>
                  <a:pt x="95" y="1333"/>
                </a:lnTo>
                <a:lnTo>
                  <a:pt x="89" y="1335"/>
                </a:lnTo>
                <a:lnTo>
                  <a:pt x="84" y="1335"/>
                </a:lnTo>
                <a:lnTo>
                  <a:pt x="80" y="1333"/>
                </a:lnTo>
                <a:lnTo>
                  <a:pt x="80" y="1333"/>
                </a:lnTo>
                <a:lnTo>
                  <a:pt x="77" y="1333"/>
                </a:lnTo>
                <a:lnTo>
                  <a:pt x="75" y="1335"/>
                </a:lnTo>
                <a:lnTo>
                  <a:pt x="70" y="1339"/>
                </a:lnTo>
                <a:lnTo>
                  <a:pt x="65" y="1346"/>
                </a:lnTo>
                <a:lnTo>
                  <a:pt x="52" y="1346"/>
                </a:lnTo>
                <a:lnTo>
                  <a:pt x="60" y="1314"/>
                </a:lnTo>
                <a:lnTo>
                  <a:pt x="126" y="1314"/>
                </a:lnTo>
                <a:close/>
                <a:moveTo>
                  <a:pt x="107" y="1197"/>
                </a:moveTo>
                <a:lnTo>
                  <a:pt x="114" y="1216"/>
                </a:lnTo>
                <a:lnTo>
                  <a:pt x="114" y="1284"/>
                </a:lnTo>
                <a:lnTo>
                  <a:pt x="71" y="1284"/>
                </a:lnTo>
                <a:lnTo>
                  <a:pt x="75" y="1238"/>
                </a:lnTo>
                <a:lnTo>
                  <a:pt x="107" y="119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2">
            <a:extLst>
              <a:ext uri="{FF2B5EF4-FFF2-40B4-BE49-F238E27FC236}">
                <a16:creationId xmlns:a16="http://schemas.microsoft.com/office/drawing/2014/main" id="{C9979B46-60C4-41AB-84F0-E38A903CCA0E}"/>
              </a:ext>
            </a:extLst>
          </p:cNvPr>
          <p:cNvSpPr>
            <a:spLocks noEditPoints="1"/>
          </p:cNvSpPr>
          <p:nvPr/>
        </p:nvSpPr>
        <p:spPr bwMode="auto">
          <a:xfrm>
            <a:off x="8364034" y="2695714"/>
            <a:ext cx="746397" cy="1750614"/>
          </a:xfrm>
          <a:custGeom>
            <a:avLst/>
            <a:gdLst>
              <a:gd name="T0" fmla="*/ 97 w 524"/>
              <a:gd name="T1" fmla="*/ 827 h 1229"/>
              <a:gd name="T2" fmla="*/ 99 w 524"/>
              <a:gd name="T3" fmla="*/ 963 h 1229"/>
              <a:gd name="T4" fmla="*/ 84 w 524"/>
              <a:gd name="T5" fmla="*/ 1103 h 1229"/>
              <a:gd name="T6" fmla="*/ 61 w 524"/>
              <a:gd name="T7" fmla="*/ 1137 h 1229"/>
              <a:gd name="T8" fmla="*/ 71 w 524"/>
              <a:gd name="T9" fmla="*/ 1201 h 1229"/>
              <a:gd name="T10" fmla="*/ 94 w 524"/>
              <a:gd name="T11" fmla="*/ 1191 h 1229"/>
              <a:gd name="T12" fmla="*/ 131 w 524"/>
              <a:gd name="T13" fmla="*/ 1214 h 1229"/>
              <a:gd name="T14" fmla="*/ 155 w 524"/>
              <a:gd name="T15" fmla="*/ 1226 h 1229"/>
              <a:gd name="T16" fmla="*/ 164 w 524"/>
              <a:gd name="T17" fmla="*/ 1195 h 1229"/>
              <a:gd name="T18" fmla="*/ 170 w 524"/>
              <a:gd name="T19" fmla="*/ 1179 h 1229"/>
              <a:gd name="T20" fmla="*/ 200 w 524"/>
              <a:gd name="T21" fmla="*/ 1214 h 1229"/>
              <a:gd name="T22" fmla="*/ 232 w 524"/>
              <a:gd name="T23" fmla="*/ 1225 h 1229"/>
              <a:gd name="T24" fmla="*/ 258 w 524"/>
              <a:gd name="T25" fmla="*/ 1169 h 1229"/>
              <a:gd name="T26" fmla="*/ 272 w 524"/>
              <a:gd name="T27" fmla="*/ 1194 h 1229"/>
              <a:gd name="T28" fmla="*/ 291 w 524"/>
              <a:gd name="T29" fmla="*/ 1191 h 1229"/>
              <a:gd name="T30" fmla="*/ 307 w 524"/>
              <a:gd name="T31" fmla="*/ 1190 h 1229"/>
              <a:gd name="T32" fmla="*/ 340 w 524"/>
              <a:gd name="T33" fmla="*/ 1145 h 1229"/>
              <a:gd name="T34" fmla="*/ 376 w 524"/>
              <a:gd name="T35" fmla="*/ 1184 h 1229"/>
              <a:gd name="T36" fmla="*/ 394 w 524"/>
              <a:gd name="T37" fmla="*/ 1151 h 1229"/>
              <a:gd name="T38" fmla="*/ 417 w 524"/>
              <a:gd name="T39" fmla="*/ 1207 h 1229"/>
              <a:gd name="T40" fmla="*/ 429 w 524"/>
              <a:gd name="T41" fmla="*/ 1220 h 1229"/>
              <a:gd name="T42" fmla="*/ 456 w 524"/>
              <a:gd name="T43" fmla="*/ 1214 h 1229"/>
              <a:gd name="T44" fmla="*/ 484 w 524"/>
              <a:gd name="T45" fmla="*/ 1172 h 1229"/>
              <a:gd name="T46" fmla="*/ 500 w 524"/>
              <a:gd name="T47" fmla="*/ 1222 h 1229"/>
              <a:gd name="T48" fmla="*/ 524 w 524"/>
              <a:gd name="T49" fmla="*/ 1210 h 1229"/>
              <a:gd name="T50" fmla="*/ 509 w 524"/>
              <a:gd name="T51" fmla="*/ 1120 h 1229"/>
              <a:gd name="T52" fmla="*/ 486 w 524"/>
              <a:gd name="T53" fmla="*/ 1073 h 1229"/>
              <a:gd name="T54" fmla="*/ 467 w 524"/>
              <a:gd name="T55" fmla="*/ 1015 h 1229"/>
              <a:gd name="T56" fmla="*/ 444 w 524"/>
              <a:gd name="T57" fmla="*/ 970 h 1229"/>
              <a:gd name="T58" fmla="*/ 441 w 524"/>
              <a:gd name="T59" fmla="*/ 869 h 1229"/>
              <a:gd name="T60" fmla="*/ 468 w 524"/>
              <a:gd name="T61" fmla="*/ 854 h 1229"/>
              <a:gd name="T62" fmla="*/ 468 w 524"/>
              <a:gd name="T63" fmla="*/ 788 h 1229"/>
              <a:gd name="T64" fmla="*/ 488 w 524"/>
              <a:gd name="T65" fmla="*/ 641 h 1229"/>
              <a:gd name="T66" fmla="*/ 462 w 524"/>
              <a:gd name="T67" fmla="*/ 458 h 1229"/>
              <a:gd name="T68" fmla="*/ 384 w 524"/>
              <a:gd name="T69" fmla="*/ 440 h 1229"/>
              <a:gd name="T70" fmla="*/ 336 w 524"/>
              <a:gd name="T71" fmla="*/ 224 h 1229"/>
              <a:gd name="T72" fmla="*/ 303 w 524"/>
              <a:gd name="T73" fmla="*/ 185 h 1229"/>
              <a:gd name="T74" fmla="*/ 256 w 524"/>
              <a:gd name="T75" fmla="*/ 152 h 1229"/>
              <a:gd name="T76" fmla="*/ 265 w 524"/>
              <a:gd name="T77" fmla="*/ 84 h 1229"/>
              <a:gd name="T78" fmla="*/ 228 w 524"/>
              <a:gd name="T79" fmla="*/ 5 h 1229"/>
              <a:gd name="T80" fmla="*/ 192 w 524"/>
              <a:gd name="T81" fmla="*/ 1 h 1229"/>
              <a:gd name="T82" fmla="*/ 179 w 524"/>
              <a:gd name="T83" fmla="*/ 8 h 1229"/>
              <a:gd name="T84" fmla="*/ 135 w 524"/>
              <a:gd name="T85" fmla="*/ 26 h 1229"/>
              <a:gd name="T86" fmla="*/ 116 w 524"/>
              <a:gd name="T87" fmla="*/ 72 h 1229"/>
              <a:gd name="T88" fmla="*/ 101 w 524"/>
              <a:gd name="T89" fmla="*/ 159 h 1229"/>
              <a:gd name="T90" fmla="*/ 107 w 524"/>
              <a:gd name="T91" fmla="*/ 185 h 1229"/>
              <a:gd name="T92" fmla="*/ 74 w 524"/>
              <a:gd name="T93" fmla="*/ 184 h 1229"/>
              <a:gd name="T94" fmla="*/ 39 w 524"/>
              <a:gd name="T95" fmla="*/ 196 h 1229"/>
              <a:gd name="T96" fmla="*/ 6 w 524"/>
              <a:gd name="T97" fmla="*/ 332 h 1229"/>
              <a:gd name="T98" fmla="*/ 6 w 524"/>
              <a:gd name="T99" fmla="*/ 410 h 1229"/>
              <a:gd name="T100" fmla="*/ 44 w 524"/>
              <a:gd name="T101" fmla="*/ 476 h 1229"/>
              <a:gd name="T102" fmla="*/ 35 w 524"/>
              <a:gd name="T103" fmla="*/ 674 h 1229"/>
              <a:gd name="T104" fmla="*/ 449 w 524"/>
              <a:gd name="T105" fmla="*/ 1117 h 1229"/>
              <a:gd name="T106" fmla="*/ 436 w 524"/>
              <a:gd name="T107" fmla="*/ 1099 h 1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24" h="1229">
                <a:moveTo>
                  <a:pt x="24" y="824"/>
                </a:moveTo>
                <a:lnTo>
                  <a:pt x="24" y="824"/>
                </a:lnTo>
                <a:lnTo>
                  <a:pt x="26" y="824"/>
                </a:lnTo>
                <a:lnTo>
                  <a:pt x="35" y="825"/>
                </a:lnTo>
                <a:lnTo>
                  <a:pt x="59" y="827"/>
                </a:lnTo>
                <a:lnTo>
                  <a:pt x="97" y="827"/>
                </a:lnTo>
                <a:lnTo>
                  <a:pt x="97" y="827"/>
                </a:lnTo>
                <a:lnTo>
                  <a:pt x="99" y="827"/>
                </a:lnTo>
                <a:lnTo>
                  <a:pt x="99" y="827"/>
                </a:lnTo>
                <a:lnTo>
                  <a:pt x="97" y="827"/>
                </a:lnTo>
                <a:lnTo>
                  <a:pt x="97" y="827"/>
                </a:lnTo>
                <a:lnTo>
                  <a:pt x="97" y="840"/>
                </a:lnTo>
                <a:lnTo>
                  <a:pt x="97" y="872"/>
                </a:lnTo>
                <a:lnTo>
                  <a:pt x="99" y="963"/>
                </a:lnTo>
                <a:lnTo>
                  <a:pt x="101" y="1094"/>
                </a:lnTo>
                <a:lnTo>
                  <a:pt x="99" y="1115"/>
                </a:lnTo>
                <a:lnTo>
                  <a:pt x="86" y="1115"/>
                </a:lnTo>
                <a:lnTo>
                  <a:pt x="86" y="1115"/>
                </a:lnTo>
                <a:lnTo>
                  <a:pt x="85" y="1109"/>
                </a:lnTo>
                <a:lnTo>
                  <a:pt x="85" y="1104"/>
                </a:lnTo>
                <a:lnTo>
                  <a:pt x="84" y="1103"/>
                </a:lnTo>
                <a:lnTo>
                  <a:pt x="84" y="1103"/>
                </a:lnTo>
                <a:lnTo>
                  <a:pt x="75" y="1104"/>
                </a:lnTo>
                <a:lnTo>
                  <a:pt x="65" y="1109"/>
                </a:lnTo>
                <a:lnTo>
                  <a:pt x="65" y="1109"/>
                </a:lnTo>
                <a:lnTo>
                  <a:pt x="64" y="1111"/>
                </a:lnTo>
                <a:lnTo>
                  <a:pt x="63" y="1117"/>
                </a:lnTo>
                <a:lnTo>
                  <a:pt x="61" y="1137"/>
                </a:lnTo>
                <a:lnTo>
                  <a:pt x="61" y="1161"/>
                </a:lnTo>
                <a:lnTo>
                  <a:pt x="63" y="1180"/>
                </a:lnTo>
                <a:lnTo>
                  <a:pt x="63" y="1180"/>
                </a:lnTo>
                <a:lnTo>
                  <a:pt x="64" y="1192"/>
                </a:lnTo>
                <a:lnTo>
                  <a:pt x="64" y="1197"/>
                </a:lnTo>
                <a:lnTo>
                  <a:pt x="66" y="1200"/>
                </a:lnTo>
                <a:lnTo>
                  <a:pt x="71" y="1201"/>
                </a:lnTo>
                <a:lnTo>
                  <a:pt x="71" y="1201"/>
                </a:lnTo>
                <a:lnTo>
                  <a:pt x="78" y="1202"/>
                </a:lnTo>
                <a:lnTo>
                  <a:pt x="85" y="1202"/>
                </a:lnTo>
                <a:lnTo>
                  <a:pt x="90" y="1201"/>
                </a:lnTo>
                <a:lnTo>
                  <a:pt x="92" y="1199"/>
                </a:lnTo>
                <a:lnTo>
                  <a:pt x="92" y="1199"/>
                </a:lnTo>
                <a:lnTo>
                  <a:pt x="94" y="1191"/>
                </a:lnTo>
                <a:lnTo>
                  <a:pt x="95" y="1177"/>
                </a:lnTo>
                <a:lnTo>
                  <a:pt x="95" y="1160"/>
                </a:lnTo>
                <a:lnTo>
                  <a:pt x="119" y="1160"/>
                </a:lnTo>
                <a:lnTo>
                  <a:pt x="125" y="1192"/>
                </a:lnTo>
                <a:lnTo>
                  <a:pt x="131" y="1199"/>
                </a:lnTo>
                <a:lnTo>
                  <a:pt x="131" y="1199"/>
                </a:lnTo>
                <a:lnTo>
                  <a:pt x="131" y="1214"/>
                </a:lnTo>
                <a:lnTo>
                  <a:pt x="132" y="1224"/>
                </a:lnTo>
                <a:lnTo>
                  <a:pt x="135" y="1227"/>
                </a:lnTo>
                <a:lnTo>
                  <a:pt x="137" y="1229"/>
                </a:lnTo>
                <a:lnTo>
                  <a:pt x="137" y="1229"/>
                </a:lnTo>
                <a:lnTo>
                  <a:pt x="142" y="1229"/>
                </a:lnTo>
                <a:lnTo>
                  <a:pt x="149" y="1227"/>
                </a:lnTo>
                <a:lnTo>
                  <a:pt x="155" y="1226"/>
                </a:lnTo>
                <a:lnTo>
                  <a:pt x="156" y="1224"/>
                </a:lnTo>
                <a:lnTo>
                  <a:pt x="157" y="1222"/>
                </a:lnTo>
                <a:lnTo>
                  <a:pt x="157" y="1222"/>
                </a:lnTo>
                <a:lnTo>
                  <a:pt x="162" y="1207"/>
                </a:lnTo>
                <a:lnTo>
                  <a:pt x="165" y="1200"/>
                </a:lnTo>
                <a:lnTo>
                  <a:pt x="165" y="1196"/>
                </a:lnTo>
                <a:lnTo>
                  <a:pt x="164" y="1195"/>
                </a:lnTo>
                <a:lnTo>
                  <a:pt x="164" y="1195"/>
                </a:lnTo>
                <a:lnTo>
                  <a:pt x="162" y="1195"/>
                </a:lnTo>
                <a:lnTo>
                  <a:pt x="162" y="1192"/>
                </a:lnTo>
                <a:lnTo>
                  <a:pt x="162" y="1187"/>
                </a:lnTo>
                <a:lnTo>
                  <a:pt x="164" y="1180"/>
                </a:lnTo>
                <a:lnTo>
                  <a:pt x="164" y="1180"/>
                </a:lnTo>
                <a:lnTo>
                  <a:pt x="170" y="1179"/>
                </a:lnTo>
                <a:lnTo>
                  <a:pt x="181" y="1176"/>
                </a:lnTo>
                <a:lnTo>
                  <a:pt x="189" y="1176"/>
                </a:lnTo>
                <a:lnTo>
                  <a:pt x="194" y="1176"/>
                </a:lnTo>
                <a:lnTo>
                  <a:pt x="197" y="1177"/>
                </a:lnTo>
                <a:lnTo>
                  <a:pt x="199" y="1179"/>
                </a:lnTo>
                <a:lnTo>
                  <a:pt x="200" y="1180"/>
                </a:lnTo>
                <a:lnTo>
                  <a:pt x="200" y="1214"/>
                </a:lnTo>
                <a:lnTo>
                  <a:pt x="200" y="1214"/>
                </a:lnTo>
                <a:lnTo>
                  <a:pt x="202" y="1217"/>
                </a:lnTo>
                <a:lnTo>
                  <a:pt x="206" y="1220"/>
                </a:lnTo>
                <a:lnTo>
                  <a:pt x="211" y="1222"/>
                </a:lnTo>
                <a:lnTo>
                  <a:pt x="211" y="1222"/>
                </a:lnTo>
                <a:lnTo>
                  <a:pt x="225" y="1225"/>
                </a:lnTo>
                <a:lnTo>
                  <a:pt x="232" y="1225"/>
                </a:lnTo>
                <a:lnTo>
                  <a:pt x="232" y="1225"/>
                </a:lnTo>
                <a:lnTo>
                  <a:pt x="236" y="1224"/>
                </a:lnTo>
                <a:lnTo>
                  <a:pt x="238" y="1221"/>
                </a:lnTo>
                <a:lnTo>
                  <a:pt x="238" y="1216"/>
                </a:lnTo>
                <a:lnTo>
                  <a:pt x="235" y="1195"/>
                </a:lnTo>
                <a:lnTo>
                  <a:pt x="235" y="1169"/>
                </a:lnTo>
                <a:lnTo>
                  <a:pt x="258" y="1169"/>
                </a:lnTo>
                <a:lnTo>
                  <a:pt x="258" y="1190"/>
                </a:lnTo>
                <a:lnTo>
                  <a:pt x="258" y="1190"/>
                </a:lnTo>
                <a:lnTo>
                  <a:pt x="261" y="1192"/>
                </a:lnTo>
                <a:lnTo>
                  <a:pt x="265" y="1195"/>
                </a:lnTo>
                <a:lnTo>
                  <a:pt x="268" y="1195"/>
                </a:lnTo>
                <a:lnTo>
                  <a:pt x="268" y="1195"/>
                </a:lnTo>
                <a:lnTo>
                  <a:pt x="272" y="1194"/>
                </a:lnTo>
                <a:lnTo>
                  <a:pt x="276" y="1192"/>
                </a:lnTo>
                <a:lnTo>
                  <a:pt x="280" y="1190"/>
                </a:lnTo>
                <a:lnTo>
                  <a:pt x="280" y="1169"/>
                </a:lnTo>
                <a:lnTo>
                  <a:pt x="288" y="1169"/>
                </a:lnTo>
                <a:lnTo>
                  <a:pt x="288" y="1190"/>
                </a:lnTo>
                <a:lnTo>
                  <a:pt x="288" y="1190"/>
                </a:lnTo>
                <a:lnTo>
                  <a:pt x="291" y="1191"/>
                </a:lnTo>
                <a:lnTo>
                  <a:pt x="295" y="1195"/>
                </a:lnTo>
                <a:lnTo>
                  <a:pt x="295" y="1195"/>
                </a:lnTo>
                <a:lnTo>
                  <a:pt x="297" y="1197"/>
                </a:lnTo>
                <a:lnTo>
                  <a:pt x="301" y="1197"/>
                </a:lnTo>
                <a:lnTo>
                  <a:pt x="302" y="1196"/>
                </a:lnTo>
                <a:lnTo>
                  <a:pt x="305" y="1195"/>
                </a:lnTo>
                <a:lnTo>
                  <a:pt x="307" y="1190"/>
                </a:lnTo>
                <a:lnTo>
                  <a:pt x="307" y="1190"/>
                </a:lnTo>
                <a:lnTo>
                  <a:pt x="308" y="1180"/>
                </a:lnTo>
                <a:lnTo>
                  <a:pt x="310" y="1170"/>
                </a:lnTo>
                <a:lnTo>
                  <a:pt x="310" y="1160"/>
                </a:lnTo>
                <a:lnTo>
                  <a:pt x="310" y="1145"/>
                </a:lnTo>
                <a:lnTo>
                  <a:pt x="340" y="1145"/>
                </a:lnTo>
                <a:lnTo>
                  <a:pt x="340" y="1145"/>
                </a:lnTo>
                <a:lnTo>
                  <a:pt x="342" y="1146"/>
                </a:lnTo>
                <a:lnTo>
                  <a:pt x="345" y="1149"/>
                </a:lnTo>
                <a:lnTo>
                  <a:pt x="346" y="1150"/>
                </a:lnTo>
                <a:lnTo>
                  <a:pt x="346" y="1195"/>
                </a:lnTo>
                <a:lnTo>
                  <a:pt x="369" y="1195"/>
                </a:lnTo>
                <a:lnTo>
                  <a:pt x="376" y="1184"/>
                </a:lnTo>
                <a:lnTo>
                  <a:pt x="376" y="1184"/>
                </a:lnTo>
                <a:lnTo>
                  <a:pt x="374" y="1166"/>
                </a:lnTo>
                <a:lnTo>
                  <a:pt x="374" y="1155"/>
                </a:lnTo>
                <a:lnTo>
                  <a:pt x="374" y="1151"/>
                </a:lnTo>
                <a:lnTo>
                  <a:pt x="376" y="1150"/>
                </a:lnTo>
                <a:lnTo>
                  <a:pt x="376" y="1150"/>
                </a:lnTo>
                <a:lnTo>
                  <a:pt x="382" y="1151"/>
                </a:lnTo>
                <a:lnTo>
                  <a:pt x="394" y="1151"/>
                </a:lnTo>
                <a:lnTo>
                  <a:pt x="411" y="1150"/>
                </a:lnTo>
                <a:lnTo>
                  <a:pt x="411" y="1150"/>
                </a:lnTo>
                <a:lnTo>
                  <a:pt x="411" y="1175"/>
                </a:lnTo>
                <a:lnTo>
                  <a:pt x="411" y="1192"/>
                </a:lnTo>
                <a:lnTo>
                  <a:pt x="411" y="1201"/>
                </a:lnTo>
                <a:lnTo>
                  <a:pt x="417" y="1207"/>
                </a:lnTo>
                <a:lnTo>
                  <a:pt x="417" y="1207"/>
                </a:lnTo>
                <a:lnTo>
                  <a:pt x="417" y="1209"/>
                </a:lnTo>
                <a:lnTo>
                  <a:pt x="417" y="1212"/>
                </a:lnTo>
                <a:lnTo>
                  <a:pt x="418" y="1215"/>
                </a:lnTo>
                <a:lnTo>
                  <a:pt x="421" y="1216"/>
                </a:lnTo>
                <a:lnTo>
                  <a:pt x="423" y="1217"/>
                </a:lnTo>
                <a:lnTo>
                  <a:pt x="429" y="1220"/>
                </a:lnTo>
                <a:lnTo>
                  <a:pt x="429" y="1220"/>
                </a:lnTo>
                <a:lnTo>
                  <a:pt x="439" y="1221"/>
                </a:lnTo>
                <a:lnTo>
                  <a:pt x="448" y="1220"/>
                </a:lnTo>
                <a:lnTo>
                  <a:pt x="452" y="1219"/>
                </a:lnTo>
                <a:lnTo>
                  <a:pt x="454" y="1217"/>
                </a:lnTo>
                <a:lnTo>
                  <a:pt x="456" y="1216"/>
                </a:lnTo>
                <a:lnTo>
                  <a:pt x="456" y="1214"/>
                </a:lnTo>
                <a:lnTo>
                  <a:pt x="456" y="1214"/>
                </a:lnTo>
                <a:lnTo>
                  <a:pt x="454" y="1191"/>
                </a:lnTo>
                <a:lnTo>
                  <a:pt x="454" y="1180"/>
                </a:lnTo>
                <a:lnTo>
                  <a:pt x="456" y="1175"/>
                </a:lnTo>
                <a:lnTo>
                  <a:pt x="456" y="1175"/>
                </a:lnTo>
                <a:lnTo>
                  <a:pt x="472" y="1171"/>
                </a:lnTo>
                <a:lnTo>
                  <a:pt x="481" y="1171"/>
                </a:lnTo>
                <a:lnTo>
                  <a:pt x="484" y="1172"/>
                </a:lnTo>
                <a:lnTo>
                  <a:pt x="486" y="1175"/>
                </a:lnTo>
                <a:lnTo>
                  <a:pt x="486" y="1201"/>
                </a:lnTo>
                <a:lnTo>
                  <a:pt x="486" y="1201"/>
                </a:lnTo>
                <a:lnTo>
                  <a:pt x="491" y="1212"/>
                </a:lnTo>
                <a:lnTo>
                  <a:pt x="494" y="1219"/>
                </a:lnTo>
                <a:lnTo>
                  <a:pt x="498" y="1221"/>
                </a:lnTo>
                <a:lnTo>
                  <a:pt x="500" y="1222"/>
                </a:lnTo>
                <a:lnTo>
                  <a:pt x="500" y="1222"/>
                </a:lnTo>
                <a:lnTo>
                  <a:pt x="508" y="1221"/>
                </a:lnTo>
                <a:lnTo>
                  <a:pt x="515" y="1220"/>
                </a:lnTo>
                <a:lnTo>
                  <a:pt x="522" y="1216"/>
                </a:lnTo>
                <a:lnTo>
                  <a:pt x="524" y="1214"/>
                </a:lnTo>
                <a:lnTo>
                  <a:pt x="524" y="1210"/>
                </a:lnTo>
                <a:lnTo>
                  <a:pt x="524" y="1210"/>
                </a:lnTo>
                <a:lnTo>
                  <a:pt x="524" y="1171"/>
                </a:lnTo>
                <a:lnTo>
                  <a:pt x="524" y="1139"/>
                </a:lnTo>
                <a:lnTo>
                  <a:pt x="524" y="1139"/>
                </a:lnTo>
                <a:lnTo>
                  <a:pt x="522" y="1132"/>
                </a:lnTo>
                <a:lnTo>
                  <a:pt x="517" y="1127"/>
                </a:lnTo>
                <a:lnTo>
                  <a:pt x="509" y="1120"/>
                </a:lnTo>
                <a:lnTo>
                  <a:pt x="509" y="1120"/>
                </a:lnTo>
                <a:lnTo>
                  <a:pt x="500" y="1116"/>
                </a:lnTo>
                <a:lnTo>
                  <a:pt x="495" y="1114"/>
                </a:lnTo>
                <a:lnTo>
                  <a:pt x="492" y="1114"/>
                </a:lnTo>
                <a:lnTo>
                  <a:pt x="492" y="1115"/>
                </a:lnTo>
                <a:lnTo>
                  <a:pt x="486" y="1115"/>
                </a:lnTo>
                <a:lnTo>
                  <a:pt x="486" y="1073"/>
                </a:lnTo>
                <a:lnTo>
                  <a:pt x="486" y="1073"/>
                </a:lnTo>
                <a:lnTo>
                  <a:pt x="481" y="1063"/>
                </a:lnTo>
                <a:lnTo>
                  <a:pt x="473" y="1045"/>
                </a:lnTo>
                <a:lnTo>
                  <a:pt x="473" y="1045"/>
                </a:lnTo>
                <a:lnTo>
                  <a:pt x="468" y="1030"/>
                </a:lnTo>
                <a:lnTo>
                  <a:pt x="468" y="1030"/>
                </a:lnTo>
                <a:lnTo>
                  <a:pt x="467" y="1023"/>
                </a:lnTo>
                <a:lnTo>
                  <a:pt x="467" y="1015"/>
                </a:lnTo>
                <a:lnTo>
                  <a:pt x="464" y="1010"/>
                </a:lnTo>
                <a:lnTo>
                  <a:pt x="464" y="1010"/>
                </a:lnTo>
                <a:lnTo>
                  <a:pt x="456" y="995"/>
                </a:lnTo>
                <a:lnTo>
                  <a:pt x="447" y="983"/>
                </a:lnTo>
                <a:lnTo>
                  <a:pt x="447" y="983"/>
                </a:lnTo>
                <a:lnTo>
                  <a:pt x="446" y="978"/>
                </a:lnTo>
                <a:lnTo>
                  <a:pt x="444" y="970"/>
                </a:lnTo>
                <a:lnTo>
                  <a:pt x="444" y="959"/>
                </a:lnTo>
                <a:lnTo>
                  <a:pt x="444" y="959"/>
                </a:lnTo>
                <a:lnTo>
                  <a:pt x="447" y="954"/>
                </a:lnTo>
                <a:lnTo>
                  <a:pt x="449" y="950"/>
                </a:lnTo>
                <a:lnTo>
                  <a:pt x="449" y="884"/>
                </a:lnTo>
                <a:lnTo>
                  <a:pt x="441" y="869"/>
                </a:lnTo>
                <a:lnTo>
                  <a:pt x="441" y="869"/>
                </a:lnTo>
                <a:lnTo>
                  <a:pt x="453" y="867"/>
                </a:lnTo>
                <a:lnTo>
                  <a:pt x="462" y="864"/>
                </a:lnTo>
                <a:lnTo>
                  <a:pt x="466" y="862"/>
                </a:lnTo>
                <a:lnTo>
                  <a:pt x="468" y="859"/>
                </a:lnTo>
                <a:lnTo>
                  <a:pt x="468" y="859"/>
                </a:lnTo>
                <a:lnTo>
                  <a:pt x="468" y="857"/>
                </a:lnTo>
                <a:lnTo>
                  <a:pt x="468" y="854"/>
                </a:lnTo>
                <a:lnTo>
                  <a:pt x="467" y="847"/>
                </a:lnTo>
                <a:lnTo>
                  <a:pt x="466" y="839"/>
                </a:lnTo>
                <a:lnTo>
                  <a:pt x="464" y="835"/>
                </a:lnTo>
                <a:lnTo>
                  <a:pt x="464" y="835"/>
                </a:lnTo>
                <a:lnTo>
                  <a:pt x="467" y="810"/>
                </a:lnTo>
                <a:lnTo>
                  <a:pt x="468" y="788"/>
                </a:lnTo>
                <a:lnTo>
                  <a:pt x="468" y="788"/>
                </a:lnTo>
                <a:lnTo>
                  <a:pt x="462" y="777"/>
                </a:lnTo>
                <a:lnTo>
                  <a:pt x="456" y="760"/>
                </a:lnTo>
                <a:lnTo>
                  <a:pt x="456" y="760"/>
                </a:lnTo>
                <a:lnTo>
                  <a:pt x="456" y="740"/>
                </a:lnTo>
                <a:lnTo>
                  <a:pt x="456" y="724"/>
                </a:lnTo>
                <a:lnTo>
                  <a:pt x="456" y="724"/>
                </a:lnTo>
                <a:lnTo>
                  <a:pt x="488" y="641"/>
                </a:lnTo>
                <a:lnTo>
                  <a:pt x="488" y="641"/>
                </a:lnTo>
                <a:lnTo>
                  <a:pt x="489" y="597"/>
                </a:lnTo>
                <a:lnTo>
                  <a:pt x="488" y="554"/>
                </a:lnTo>
                <a:lnTo>
                  <a:pt x="473" y="484"/>
                </a:lnTo>
                <a:lnTo>
                  <a:pt x="479" y="461"/>
                </a:lnTo>
                <a:lnTo>
                  <a:pt x="462" y="458"/>
                </a:lnTo>
                <a:lnTo>
                  <a:pt x="462" y="458"/>
                </a:lnTo>
                <a:lnTo>
                  <a:pt x="463" y="446"/>
                </a:lnTo>
                <a:lnTo>
                  <a:pt x="462" y="438"/>
                </a:lnTo>
                <a:lnTo>
                  <a:pt x="461" y="435"/>
                </a:lnTo>
                <a:lnTo>
                  <a:pt x="458" y="435"/>
                </a:lnTo>
                <a:lnTo>
                  <a:pt x="434" y="435"/>
                </a:lnTo>
                <a:lnTo>
                  <a:pt x="417" y="446"/>
                </a:lnTo>
                <a:lnTo>
                  <a:pt x="384" y="440"/>
                </a:lnTo>
                <a:lnTo>
                  <a:pt x="384" y="440"/>
                </a:lnTo>
                <a:lnTo>
                  <a:pt x="368" y="361"/>
                </a:lnTo>
                <a:lnTo>
                  <a:pt x="348" y="264"/>
                </a:lnTo>
                <a:lnTo>
                  <a:pt x="348" y="264"/>
                </a:lnTo>
                <a:lnTo>
                  <a:pt x="346" y="254"/>
                </a:lnTo>
                <a:lnTo>
                  <a:pt x="343" y="244"/>
                </a:lnTo>
                <a:lnTo>
                  <a:pt x="336" y="224"/>
                </a:lnTo>
                <a:lnTo>
                  <a:pt x="327" y="206"/>
                </a:lnTo>
                <a:lnTo>
                  <a:pt x="322" y="197"/>
                </a:lnTo>
                <a:lnTo>
                  <a:pt x="322" y="197"/>
                </a:lnTo>
                <a:lnTo>
                  <a:pt x="318" y="192"/>
                </a:lnTo>
                <a:lnTo>
                  <a:pt x="316" y="190"/>
                </a:lnTo>
                <a:lnTo>
                  <a:pt x="311" y="186"/>
                </a:lnTo>
                <a:lnTo>
                  <a:pt x="303" y="185"/>
                </a:lnTo>
                <a:lnTo>
                  <a:pt x="268" y="182"/>
                </a:lnTo>
                <a:lnTo>
                  <a:pt x="253" y="182"/>
                </a:lnTo>
                <a:lnTo>
                  <a:pt x="241" y="182"/>
                </a:lnTo>
                <a:lnTo>
                  <a:pt x="241" y="182"/>
                </a:lnTo>
                <a:lnTo>
                  <a:pt x="245" y="175"/>
                </a:lnTo>
                <a:lnTo>
                  <a:pt x="256" y="152"/>
                </a:lnTo>
                <a:lnTo>
                  <a:pt x="256" y="152"/>
                </a:lnTo>
                <a:lnTo>
                  <a:pt x="260" y="144"/>
                </a:lnTo>
                <a:lnTo>
                  <a:pt x="262" y="134"/>
                </a:lnTo>
                <a:lnTo>
                  <a:pt x="266" y="114"/>
                </a:lnTo>
                <a:lnTo>
                  <a:pt x="267" y="96"/>
                </a:lnTo>
                <a:lnTo>
                  <a:pt x="266" y="89"/>
                </a:lnTo>
                <a:lnTo>
                  <a:pt x="265" y="84"/>
                </a:lnTo>
                <a:lnTo>
                  <a:pt x="265" y="84"/>
                </a:lnTo>
                <a:lnTo>
                  <a:pt x="255" y="56"/>
                </a:lnTo>
                <a:lnTo>
                  <a:pt x="245" y="29"/>
                </a:lnTo>
                <a:lnTo>
                  <a:pt x="245" y="29"/>
                </a:lnTo>
                <a:lnTo>
                  <a:pt x="240" y="20"/>
                </a:lnTo>
                <a:lnTo>
                  <a:pt x="235" y="11"/>
                </a:lnTo>
                <a:lnTo>
                  <a:pt x="231" y="8"/>
                </a:lnTo>
                <a:lnTo>
                  <a:pt x="228" y="5"/>
                </a:lnTo>
                <a:lnTo>
                  <a:pt x="225" y="3"/>
                </a:lnTo>
                <a:lnTo>
                  <a:pt x="220" y="3"/>
                </a:lnTo>
                <a:lnTo>
                  <a:pt x="220" y="3"/>
                </a:lnTo>
                <a:lnTo>
                  <a:pt x="211" y="1"/>
                </a:lnTo>
                <a:lnTo>
                  <a:pt x="202" y="0"/>
                </a:lnTo>
                <a:lnTo>
                  <a:pt x="195" y="0"/>
                </a:lnTo>
                <a:lnTo>
                  <a:pt x="192" y="1"/>
                </a:lnTo>
                <a:lnTo>
                  <a:pt x="191" y="3"/>
                </a:lnTo>
                <a:lnTo>
                  <a:pt x="191" y="3"/>
                </a:lnTo>
                <a:lnTo>
                  <a:pt x="189" y="5"/>
                </a:lnTo>
                <a:lnTo>
                  <a:pt x="185" y="8"/>
                </a:lnTo>
                <a:lnTo>
                  <a:pt x="181" y="9"/>
                </a:lnTo>
                <a:lnTo>
                  <a:pt x="181" y="9"/>
                </a:lnTo>
                <a:lnTo>
                  <a:pt x="179" y="8"/>
                </a:lnTo>
                <a:lnTo>
                  <a:pt x="170" y="8"/>
                </a:lnTo>
                <a:lnTo>
                  <a:pt x="164" y="9"/>
                </a:lnTo>
                <a:lnTo>
                  <a:pt x="159" y="10"/>
                </a:lnTo>
                <a:lnTo>
                  <a:pt x="152" y="13"/>
                </a:lnTo>
                <a:lnTo>
                  <a:pt x="146" y="18"/>
                </a:lnTo>
                <a:lnTo>
                  <a:pt x="146" y="18"/>
                </a:lnTo>
                <a:lnTo>
                  <a:pt x="135" y="26"/>
                </a:lnTo>
                <a:lnTo>
                  <a:pt x="126" y="35"/>
                </a:lnTo>
                <a:lnTo>
                  <a:pt x="121" y="43"/>
                </a:lnTo>
                <a:lnTo>
                  <a:pt x="120" y="46"/>
                </a:lnTo>
                <a:lnTo>
                  <a:pt x="119" y="50"/>
                </a:lnTo>
                <a:lnTo>
                  <a:pt x="119" y="50"/>
                </a:lnTo>
                <a:lnTo>
                  <a:pt x="119" y="60"/>
                </a:lnTo>
                <a:lnTo>
                  <a:pt x="116" y="72"/>
                </a:lnTo>
                <a:lnTo>
                  <a:pt x="112" y="99"/>
                </a:lnTo>
                <a:lnTo>
                  <a:pt x="112" y="99"/>
                </a:lnTo>
                <a:lnTo>
                  <a:pt x="111" y="111"/>
                </a:lnTo>
                <a:lnTo>
                  <a:pt x="107" y="127"/>
                </a:lnTo>
                <a:lnTo>
                  <a:pt x="101" y="149"/>
                </a:lnTo>
                <a:lnTo>
                  <a:pt x="101" y="149"/>
                </a:lnTo>
                <a:lnTo>
                  <a:pt x="101" y="159"/>
                </a:lnTo>
                <a:lnTo>
                  <a:pt x="101" y="164"/>
                </a:lnTo>
                <a:lnTo>
                  <a:pt x="101" y="164"/>
                </a:lnTo>
                <a:lnTo>
                  <a:pt x="110" y="169"/>
                </a:lnTo>
                <a:lnTo>
                  <a:pt x="115" y="174"/>
                </a:lnTo>
                <a:lnTo>
                  <a:pt x="116" y="175"/>
                </a:lnTo>
                <a:lnTo>
                  <a:pt x="116" y="176"/>
                </a:lnTo>
                <a:lnTo>
                  <a:pt x="107" y="185"/>
                </a:lnTo>
                <a:lnTo>
                  <a:pt x="107" y="185"/>
                </a:lnTo>
                <a:lnTo>
                  <a:pt x="99" y="187"/>
                </a:lnTo>
                <a:lnTo>
                  <a:pt x="94" y="189"/>
                </a:lnTo>
                <a:lnTo>
                  <a:pt x="89" y="189"/>
                </a:lnTo>
                <a:lnTo>
                  <a:pt x="89" y="189"/>
                </a:lnTo>
                <a:lnTo>
                  <a:pt x="80" y="185"/>
                </a:lnTo>
                <a:lnTo>
                  <a:pt x="74" y="184"/>
                </a:lnTo>
                <a:lnTo>
                  <a:pt x="71" y="184"/>
                </a:lnTo>
                <a:lnTo>
                  <a:pt x="69" y="185"/>
                </a:lnTo>
                <a:lnTo>
                  <a:pt x="69" y="185"/>
                </a:lnTo>
                <a:lnTo>
                  <a:pt x="65" y="187"/>
                </a:lnTo>
                <a:lnTo>
                  <a:pt x="59" y="189"/>
                </a:lnTo>
                <a:lnTo>
                  <a:pt x="46" y="194"/>
                </a:lnTo>
                <a:lnTo>
                  <a:pt x="39" y="196"/>
                </a:lnTo>
                <a:lnTo>
                  <a:pt x="34" y="200"/>
                </a:lnTo>
                <a:lnTo>
                  <a:pt x="29" y="204"/>
                </a:lnTo>
                <a:lnTo>
                  <a:pt x="26" y="209"/>
                </a:lnTo>
                <a:lnTo>
                  <a:pt x="26" y="209"/>
                </a:lnTo>
                <a:lnTo>
                  <a:pt x="18" y="267"/>
                </a:lnTo>
                <a:lnTo>
                  <a:pt x="11" y="305"/>
                </a:lnTo>
                <a:lnTo>
                  <a:pt x="6" y="332"/>
                </a:lnTo>
                <a:lnTo>
                  <a:pt x="6" y="332"/>
                </a:lnTo>
                <a:lnTo>
                  <a:pt x="1" y="352"/>
                </a:lnTo>
                <a:lnTo>
                  <a:pt x="0" y="373"/>
                </a:lnTo>
                <a:lnTo>
                  <a:pt x="0" y="391"/>
                </a:lnTo>
                <a:lnTo>
                  <a:pt x="3" y="405"/>
                </a:lnTo>
                <a:lnTo>
                  <a:pt x="3" y="405"/>
                </a:lnTo>
                <a:lnTo>
                  <a:pt x="6" y="410"/>
                </a:lnTo>
                <a:lnTo>
                  <a:pt x="11" y="418"/>
                </a:lnTo>
                <a:lnTo>
                  <a:pt x="26" y="438"/>
                </a:lnTo>
                <a:lnTo>
                  <a:pt x="39" y="456"/>
                </a:lnTo>
                <a:lnTo>
                  <a:pt x="44" y="462"/>
                </a:lnTo>
                <a:lnTo>
                  <a:pt x="45" y="465"/>
                </a:lnTo>
                <a:lnTo>
                  <a:pt x="45" y="465"/>
                </a:lnTo>
                <a:lnTo>
                  <a:pt x="44" y="476"/>
                </a:lnTo>
                <a:lnTo>
                  <a:pt x="45" y="499"/>
                </a:lnTo>
                <a:lnTo>
                  <a:pt x="48" y="542"/>
                </a:lnTo>
                <a:lnTo>
                  <a:pt x="48" y="542"/>
                </a:lnTo>
                <a:lnTo>
                  <a:pt x="46" y="563"/>
                </a:lnTo>
                <a:lnTo>
                  <a:pt x="43" y="602"/>
                </a:lnTo>
                <a:lnTo>
                  <a:pt x="35" y="674"/>
                </a:lnTo>
                <a:lnTo>
                  <a:pt x="35" y="674"/>
                </a:lnTo>
                <a:lnTo>
                  <a:pt x="29" y="757"/>
                </a:lnTo>
                <a:lnTo>
                  <a:pt x="24" y="824"/>
                </a:lnTo>
                <a:lnTo>
                  <a:pt x="24" y="824"/>
                </a:lnTo>
                <a:close/>
                <a:moveTo>
                  <a:pt x="444" y="1066"/>
                </a:moveTo>
                <a:lnTo>
                  <a:pt x="462" y="1079"/>
                </a:lnTo>
                <a:lnTo>
                  <a:pt x="464" y="1115"/>
                </a:lnTo>
                <a:lnTo>
                  <a:pt x="449" y="1117"/>
                </a:lnTo>
                <a:lnTo>
                  <a:pt x="441" y="1117"/>
                </a:lnTo>
                <a:lnTo>
                  <a:pt x="441" y="1117"/>
                </a:lnTo>
                <a:lnTo>
                  <a:pt x="441" y="1110"/>
                </a:lnTo>
                <a:lnTo>
                  <a:pt x="439" y="1104"/>
                </a:lnTo>
                <a:lnTo>
                  <a:pt x="438" y="1100"/>
                </a:lnTo>
                <a:lnTo>
                  <a:pt x="438" y="1100"/>
                </a:lnTo>
                <a:lnTo>
                  <a:pt x="436" y="1099"/>
                </a:lnTo>
                <a:lnTo>
                  <a:pt x="433" y="1098"/>
                </a:lnTo>
                <a:lnTo>
                  <a:pt x="426" y="1098"/>
                </a:lnTo>
                <a:lnTo>
                  <a:pt x="417" y="1100"/>
                </a:lnTo>
                <a:lnTo>
                  <a:pt x="404" y="1109"/>
                </a:lnTo>
                <a:lnTo>
                  <a:pt x="411" y="1066"/>
                </a:lnTo>
                <a:lnTo>
                  <a:pt x="444" y="106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2">
            <a:extLst>
              <a:ext uri="{FF2B5EF4-FFF2-40B4-BE49-F238E27FC236}">
                <a16:creationId xmlns:a16="http://schemas.microsoft.com/office/drawing/2014/main" id="{77CD6188-5EA9-4E02-B2DC-011074B42EB5}"/>
              </a:ext>
            </a:extLst>
          </p:cNvPr>
          <p:cNvSpPr>
            <a:spLocks noEditPoints="1"/>
          </p:cNvSpPr>
          <p:nvPr/>
        </p:nvSpPr>
        <p:spPr bwMode="auto">
          <a:xfrm>
            <a:off x="4649649" y="2677779"/>
            <a:ext cx="540848" cy="1659034"/>
          </a:xfrm>
          <a:custGeom>
            <a:avLst/>
            <a:gdLst>
              <a:gd name="T0" fmla="*/ 130 w 415"/>
              <a:gd name="T1" fmla="*/ 0 h 1273"/>
              <a:gd name="T2" fmla="*/ 94 w 415"/>
              <a:gd name="T3" fmla="*/ 22 h 1273"/>
              <a:gd name="T4" fmla="*/ 73 w 415"/>
              <a:gd name="T5" fmla="*/ 67 h 1273"/>
              <a:gd name="T6" fmla="*/ 76 w 415"/>
              <a:gd name="T7" fmla="*/ 95 h 1273"/>
              <a:gd name="T8" fmla="*/ 29 w 415"/>
              <a:gd name="T9" fmla="*/ 192 h 1273"/>
              <a:gd name="T10" fmla="*/ 2 w 415"/>
              <a:gd name="T11" fmla="*/ 283 h 1273"/>
              <a:gd name="T12" fmla="*/ 5 w 415"/>
              <a:gd name="T13" fmla="*/ 323 h 1273"/>
              <a:gd name="T14" fmla="*/ 5 w 415"/>
              <a:gd name="T15" fmla="*/ 383 h 1273"/>
              <a:gd name="T16" fmla="*/ 38 w 415"/>
              <a:gd name="T17" fmla="*/ 414 h 1273"/>
              <a:gd name="T18" fmla="*/ 33 w 415"/>
              <a:gd name="T19" fmla="*/ 493 h 1273"/>
              <a:gd name="T20" fmla="*/ 26 w 415"/>
              <a:gd name="T21" fmla="*/ 521 h 1273"/>
              <a:gd name="T22" fmla="*/ 34 w 415"/>
              <a:gd name="T23" fmla="*/ 593 h 1273"/>
              <a:gd name="T24" fmla="*/ 61 w 415"/>
              <a:gd name="T25" fmla="*/ 789 h 1273"/>
              <a:gd name="T26" fmla="*/ 46 w 415"/>
              <a:gd name="T27" fmla="*/ 897 h 1273"/>
              <a:gd name="T28" fmla="*/ 58 w 415"/>
              <a:gd name="T29" fmla="*/ 1085 h 1273"/>
              <a:gd name="T30" fmla="*/ 44 w 415"/>
              <a:gd name="T31" fmla="*/ 1084 h 1273"/>
              <a:gd name="T32" fmla="*/ 33 w 415"/>
              <a:gd name="T33" fmla="*/ 1115 h 1273"/>
              <a:gd name="T34" fmla="*/ 21 w 415"/>
              <a:gd name="T35" fmla="*/ 1156 h 1273"/>
              <a:gd name="T36" fmla="*/ 13 w 415"/>
              <a:gd name="T37" fmla="*/ 1230 h 1273"/>
              <a:gd name="T38" fmla="*/ 23 w 415"/>
              <a:gd name="T39" fmla="*/ 1273 h 1273"/>
              <a:gd name="T40" fmla="*/ 44 w 415"/>
              <a:gd name="T41" fmla="*/ 1245 h 1273"/>
              <a:gd name="T42" fmla="*/ 77 w 415"/>
              <a:gd name="T43" fmla="*/ 1244 h 1273"/>
              <a:gd name="T44" fmla="*/ 92 w 415"/>
              <a:gd name="T45" fmla="*/ 1272 h 1273"/>
              <a:gd name="T46" fmla="*/ 115 w 415"/>
              <a:gd name="T47" fmla="*/ 1227 h 1273"/>
              <a:gd name="T48" fmla="*/ 315 w 415"/>
              <a:gd name="T49" fmla="*/ 1164 h 1273"/>
              <a:gd name="T50" fmla="*/ 315 w 415"/>
              <a:gd name="T51" fmla="*/ 1261 h 1273"/>
              <a:gd name="T52" fmla="*/ 338 w 415"/>
              <a:gd name="T53" fmla="*/ 1269 h 1273"/>
              <a:gd name="T54" fmla="*/ 350 w 415"/>
              <a:gd name="T55" fmla="*/ 1213 h 1273"/>
              <a:gd name="T56" fmla="*/ 352 w 415"/>
              <a:gd name="T57" fmla="*/ 1227 h 1273"/>
              <a:gd name="T58" fmla="*/ 372 w 415"/>
              <a:gd name="T59" fmla="*/ 1219 h 1273"/>
              <a:gd name="T60" fmla="*/ 388 w 415"/>
              <a:gd name="T61" fmla="*/ 1269 h 1273"/>
              <a:gd name="T62" fmla="*/ 404 w 415"/>
              <a:gd name="T63" fmla="*/ 1272 h 1273"/>
              <a:gd name="T64" fmla="*/ 415 w 415"/>
              <a:gd name="T65" fmla="*/ 1214 h 1273"/>
              <a:gd name="T66" fmla="*/ 409 w 415"/>
              <a:gd name="T67" fmla="*/ 1161 h 1273"/>
              <a:gd name="T68" fmla="*/ 388 w 415"/>
              <a:gd name="T69" fmla="*/ 1190 h 1273"/>
              <a:gd name="T70" fmla="*/ 393 w 415"/>
              <a:gd name="T71" fmla="*/ 1118 h 1273"/>
              <a:gd name="T72" fmla="*/ 380 w 415"/>
              <a:gd name="T73" fmla="*/ 1086 h 1273"/>
              <a:gd name="T74" fmla="*/ 375 w 415"/>
              <a:gd name="T75" fmla="*/ 861 h 1273"/>
              <a:gd name="T76" fmla="*/ 396 w 415"/>
              <a:gd name="T77" fmla="*/ 827 h 1273"/>
              <a:gd name="T78" fmla="*/ 389 w 415"/>
              <a:gd name="T79" fmla="*/ 804 h 1273"/>
              <a:gd name="T80" fmla="*/ 363 w 415"/>
              <a:gd name="T81" fmla="*/ 672 h 1273"/>
              <a:gd name="T82" fmla="*/ 379 w 415"/>
              <a:gd name="T83" fmla="*/ 586 h 1273"/>
              <a:gd name="T84" fmla="*/ 376 w 415"/>
              <a:gd name="T85" fmla="*/ 458 h 1273"/>
              <a:gd name="T86" fmla="*/ 367 w 415"/>
              <a:gd name="T87" fmla="*/ 425 h 1273"/>
              <a:gd name="T88" fmla="*/ 371 w 415"/>
              <a:gd name="T89" fmla="*/ 410 h 1273"/>
              <a:gd name="T90" fmla="*/ 363 w 415"/>
              <a:gd name="T91" fmla="*/ 368 h 1273"/>
              <a:gd name="T92" fmla="*/ 373 w 415"/>
              <a:gd name="T93" fmla="*/ 368 h 1273"/>
              <a:gd name="T94" fmla="*/ 365 w 415"/>
              <a:gd name="T95" fmla="*/ 337 h 1273"/>
              <a:gd name="T96" fmla="*/ 344 w 415"/>
              <a:gd name="T97" fmla="*/ 296 h 1273"/>
              <a:gd name="T98" fmla="*/ 326 w 415"/>
              <a:gd name="T99" fmla="*/ 243 h 1273"/>
              <a:gd name="T100" fmla="*/ 260 w 415"/>
              <a:gd name="T101" fmla="*/ 187 h 1273"/>
              <a:gd name="T102" fmla="*/ 225 w 415"/>
              <a:gd name="T103" fmla="*/ 174 h 1273"/>
              <a:gd name="T104" fmla="*/ 227 w 415"/>
              <a:gd name="T105" fmla="*/ 91 h 1273"/>
              <a:gd name="T106" fmla="*/ 197 w 415"/>
              <a:gd name="T107" fmla="*/ 21 h 1273"/>
              <a:gd name="T108" fmla="*/ 163 w 415"/>
              <a:gd name="T109" fmla="*/ 0 h 1273"/>
              <a:gd name="T110" fmla="*/ 314 w 415"/>
              <a:gd name="T111" fmla="*/ 1122 h 1273"/>
              <a:gd name="T112" fmla="*/ 318 w 415"/>
              <a:gd name="T113" fmla="*/ 1147 h 1273"/>
              <a:gd name="T114" fmla="*/ 148 w 415"/>
              <a:gd name="T115" fmla="*/ 1153 h 1273"/>
              <a:gd name="T116" fmla="*/ 200 w 415"/>
              <a:gd name="T117" fmla="*/ 1123 h 1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15" h="1273">
                <a:moveTo>
                  <a:pt x="147" y="3"/>
                </a:moveTo>
                <a:lnTo>
                  <a:pt x="147" y="3"/>
                </a:lnTo>
                <a:lnTo>
                  <a:pt x="146" y="3"/>
                </a:lnTo>
                <a:lnTo>
                  <a:pt x="139" y="0"/>
                </a:lnTo>
                <a:lnTo>
                  <a:pt x="135" y="0"/>
                </a:lnTo>
                <a:lnTo>
                  <a:pt x="130" y="0"/>
                </a:lnTo>
                <a:lnTo>
                  <a:pt x="123" y="3"/>
                </a:lnTo>
                <a:lnTo>
                  <a:pt x="115" y="5"/>
                </a:lnTo>
                <a:lnTo>
                  <a:pt x="115" y="5"/>
                </a:lnTo>
                <a:lnTo>
                  <a:pt x="108" y="9"/>
                </a:lnTo>
                <a:lnTo>
                  <a:pt x="101" y="16"/>
                </a:lnTo>
                <a:lnTo>
                  <a:pt x="94" y="22"/>
                </a:lnTo>
                <a:lnTo>
                  <a:pt x="89" y="30"/>
                </a:lnTo>
                <a:lnTo>
                  <a:pt x="80" y="45"/>
                </a:lnTo>
                <a:lnTo>
                  <a:pt x="75" y="56"/>
                </a:lnTo>
                <a:lnTo>
                  <a:pt x="75" y="56"/>
                </a:lnTo>
                <a:lnTo>
                  <a:pt x="73" y="62"/>
                </a:lnTo>
                <a:lnTo>
                  <a:pt x="73" y="67"/>
                </a:lnTo>
                <a:lnTo>
                  <a:pt x="76" y="77"/>
                </a:lnTo>
                <a:lnTo>
                  <a:pt x="81" y="89"/>
                </a:lnTo>
                <a:lnTo>
                  <a:pt x="81" y="89"/>
                </a:lnTo>
                <a:lnTo>
                  <a:pt x="79" y="91"/>
                </a:lnTo>
                <a:lnTo>
                  <a:pt x="76" y="92"/>
                </a:lnTo>
                <a:lnTo>
                  <a:pt x="76" y="95"/>
                </a:lnTo>
                <a:lnTo>
                  <a:pt x="76" y="95"/>
                </a:lnTo>
                <a:lnTo>
                  <a:pt x="81" y="112"/>
                </a:lnTo>
                <a:lnTo>
                  <a:pt x="69" y="171"/>
                </a:lnTo>
                <a:lnTo>
                  <a:pt x="69" y="171"/>
                </a:lnTo>
                <a:lnTo>
                  <a:pt x="46" y="183"/>
                </a:lnTo>
                <a:lnTo>
                  <a:pt x="29" y="192"/>
                </a:lnTo>
                <a:lnTo>
                  <a:pt x="22" y="196"/>
                </a:lnTo>
                <a:lnTo>
                  <a:pt x="19" y="198"/>
                </a:lnTo>
                <a:lnTo>
                  <a:pt x="19" y="198"/>
                </a:lnTo>
                <a:lnTo>
                  <a:pt x="15" y="216"/>
                </a:lnTo>
                <a:lnTo>
                  <a:pt x="8" y="250"/>
                </a:lnTo>
                <a:lnTo>
                  <a:pt x="2" y="283"/>
                </a:lnTo>
                <a:lnTo>
                  <a:pt x="0" y="301"/>
                </a:lnTo>
                <a:lnTo>
                  <a:pt x="0" y="301"/>
                </a:lnTo>
                <a:lnTo>
                  <a:pt x="2" y="310"/>
                </a:lnTo>
                <a:lnTo>
                  <a:pt x="4" y="316"/>
                </a:lnTo>
                <a:lnTo>
                  <a:pt x="5" y="323"/>
                </a:lnTo>
                <a:lnTo>
                  <a:pt x="5" y="323"/>
                </a:lnTo>
                <a:lnTo>
                  <a:pt x="5" y="335"/>
                </a:lnTo>
                <a:lnTo>
                  <a:pt x="4" y="351"/>
                </a:lnTo>
                <a:lnTo>
                  <a:pt x="2" y="367"/>
                </a:lnTo>
                <a:lnTo>
                  <a:pt x="4" y="377"/>
                </a:lnTo>
                <a:lnTo>
                  <a:pt x="4" y="377"/>
                </a:lnTo>
                <a:lnTo>
                  <a:pt x="5" y="383"/>
                </a:lnTo>
                <a:lnTo>
                  <a:pt x="8" y="384"/>
                </a:lnTo>
                <a:lnTo>
                  <a:pt x="10" y="384"/>
                </a:lnTo>
                <a:lnTo>
                  <a:pt x="10" y="384"/>
                </a:lnTo>
                <a:lnTo>
                  <a:pt x="17" y="394"/>
                </a:lnTo>
                <a:lnTo>
                  <a:pt x="26" y="404"/>
                </a:lnTo>
                <a:lnTo>
                  <a:pt x="38" y="414"/>
                </a:lnTo>
                <a:lnTo>
                  <a:pt x="38" y="414"/>
                </a:lnTo>
                <a:lnTo>
                  <a:pt x="58" y="431"/>
                </a:lnTo>
                <a:lnTo>
                  <a:pt x="63" y="437"/>
                </a:lnTo>
                <a:lnTo>
                  <a:pt x="63" y="437"/>
                </a:lnTo>
                <a:lnTo>
                  <a:pt x="50" y="462"/>
                </a:lnTo>
                <a:lnTo>
                  <a:pt x="33" y="493"/>
                </a:lnTo>
                <a:lnTo>
                  <a:pt x="33" y="493"/>
                </a:lnTo>
                <a:lnTo>
                  <a:pt x="29" y="500"/>
                </a:lnTo>
                <a:lnTo>
                  <a:pt x="26" y="506"/>
                </a:lnTo>
                <a:lnTo>
                  <a:pt x="25" y="514"/>
                </a:lnTo>
                <a:lnTo>
                  <a:pt x="25" y="518"/>
                </a:lnTo>
                <a:lnTo>
                  <a:pt x="26" y="521"/>
                </a:lnTo>
                <a:lnTo>
                  <a:pt x="26" y="521"/>
                </a:lnTo>
                <a:lnTo>
                  <a:pt x="33" y="533"/>
                </a:lnTo>
                <a:lnTo>
                  <a:pt x="35" y="538"/>
                </a:lnTo>
                <a:lnTo>
                  <a:pt x="36" y="540"/>
                </a:lnTo>
                <a:lnTo>
                  <a:pt x="36" y="540"/>
                </a:lnTo>
                <a:lnTo>
                  <a:pt x="34" y="593"/>
                </a:lnTo>
                <a:lnTo>
                  <a:pt x="33" y="629"/>
                </a:lnTo>
                <a:lnTo>
                  <a:pt x="33" y="650"/>
                </a:lnTo>
                <a:lnTo>
                  <a:pt x="33" y="650"/>
                </a:lnTo>
                <a:lnTo>
                  <a:pt x="36" y="664"/>
                </a:lnTo>
                <a:lnTo>
                  <a:pt x="39" y="672"/>
                </a:lnTo>
                <a:lnTo>
                  <a:pt x="61" y="789"/>
                </a:lnTo>
                <a:lnTo>
                  <a:pt x="61" y="789"/>
                </a:lnTo>
                <a:lnTo>
                  <a:pt x="54" y="838"/>
                </a:lnTo>
                <a:lnTo>
                  <a:pt x="48" y="875"/>
                </a:lnTo>
                <a:lnTo>
                  <a:pt x="47" y="889"/>
                </a:lnTo>
                <a:lnTo>
                  <a:pt x="46" y="897"/>
                </a:lnTo>
                <a:lnTo>
                  <a:pt x="46" y="897"/>
                </a:lnTo>
                <a:lnTo>
                  <a:pt x="48" y="910"/>
                </a:lnTo>
                <a:lnTo>
                  <a:pt x="51" y="923"/>
                </a:lnTo>
                <a:lnTo>
                  <a:pt x="56" y="942"/>
                </a:lnTo>
                <a:lnTo>
                  <a:pt x="56" y="942"/>
                </a:lnTo>
                <a:lnTo>
                  <a:pt x="58" y="1085"/>
                </a:lnTo>
                <a:lnTo>
                  <a:pt x="58" y="1085"/>
                </a:lnTo>
                <a:lnTo>
                  <a:pt x="56" y="1085"/>
                </a:lnTo>
                <a:lnTo>
                  <a:pt x="54" y="1082"/>
                </a:lnTo>
                <a:lnTo>
                  <a:pt x="50" y="1082"/>
                </a:lnTo>
                <a:lnTo>
                  <a:pt x="47" y="1082"/>
                </a:lnTo>
                <a:lnTo>
                  <a:pt x="44" y="1084"/>
                </a:lnTo>
                <a:lnTo>
                  <a:pt x="44" y="1084"/>
                </a:lnTo>
                <a:lnTo>
                  <a:pt x="42" y="1086"/>
                </a:lnTo>
                <a:lnTo>
                  <a:pt x="39" y="1089"/>
                </a:lnTo>
                <a:lnTo>
                  <a:pt x="35" y="1097"/>
                </a:lnTo>
                <a:lnTo>
                  <a:pt x="34" y="1105"/>
                </a:lnTo>
                <a:lnTo>
                  <a:pt x="33" y="1115"/>
                </a:lnTo>
                <a:lnTo>
                  <a:pt x="33" y="1115"/>
                </a:lnTo>
                <a:lnTo>
                  <a:pt x="33" y="1145"/>
                </a:lnTo>
                <a:lnTo>
                  <a:pt x="33" y="1145"/>
                </a:lnTo>
                <a:lnTo>
                  <a:pt x="31" y="1145"/>
                </a:lnTo>
                <a:lnTo>
                  <a:pt x="26" y="1149"/>
                </a:lnTo>
                <a:lnTo>
                  <a:pt x="23" y="1152"/>
                </a:lnTo>
                <a:lnTo>
                  <a:pt x="21" y="1156"/>
                </a:lnTo>
                <a:lnTo>
                  <a:pt x="18" y="1163"/>
                </a:lnTo>
                <a:lnTo>
                  <a:pt x="17" y="1170"/>
                </a:lnTo>
                <a:lnTo>
                  <a:pt x="17" y="1170"/>
                </a:lnTo>
                <a:lnTo>
                  <a:pt x="15" y="1181"/>
                </a:lnTo>
                <a:lnTo>
                  <a:pt x="14" y="1195"/>
                </a:lnTo>
                <a:lnTo>
                  <a:pt x="13" y="1230"/>
                </a:lnTo>
                <a:lnTo>
                  <a:pt x="14" y="1259"/>
                </a:lnTo>
                <a:lnTo>
                  <a:pt x="15" y="1268"/>
                </a:lnTo>
                <a:lnTo>
                  <a:pt x="17" y="1270"/>
                </a:lnTo>
                <a:lnTo>
                  <a:pt x="18" y="1272"/>
                </a:lnTo>
                <a:lnTo>
                  <a:pt x="18" y="1272"/>
                </a:lnTo>
                <a:lnTo>
                  <a:pt x="23" y="1273"/>
                </a:lnTo>
                <a:lnTo>
                  <a:pt x="30" y="1272"/>
                </a:lnTo>
                <a:lnTo>
                  <a:pt x="35" y="1270"/>
                </a:lnTo>
                <a:lnTo>
                  <a:pt x="39" y="1266"/>
                </a:lnTo>
                <a:lnTo>
                  <a:pt x="39" y="1266"/>
                </a:lnTo>
                <a:lnTo>
                  <a:pt x="42" y="1259"/>
                </a:lnTo>
                <a:lnTo>
                  <a:pt x="44" y="1245"/>
                </a:lnTo>
                <a:lnTo>
                  <a:pt x="48" y="1228"/>
                </a:lnTo>
                <a:lnTo>
                  <a:pt x="64" y="1228"/>
                </a:lnTo>
                <a:lnTo>
                  <a:pt x="64" y="1220"/>
                </a:lnTo>
                <a:lnTo>
                  <a:pt x="76" y="1220"/>
                </a:lnTo>
                <a:lnTo>
                  <a:pt x="76" y="1220"/>
                </a:lnTo>
                <a:lnTo>
                  <a:pt x="77" y="1244"/>
                </a:lnTo>
                <a:lnTo>
                  <a:pt x="79" y="1261"/>
                </a:lnTo>
                <a:lnTo>
                  <a:pt x="80" y="1268"/>
                </a:lnTo>
                <a:lnTo>
                  <a:pt x="81" y="1270"/>
                </a:lnTo>
                <a:lnTo>
                  <a:pt x="81" y="1270"/>
                </a:lnTo>
                <a:lnTo>
                  <a:pt x="85" y="1272"/>
                </a:lnTo>
                <a:lnTo>
                  <a:pt x="92" y="1272"/>
                </a:lnTo>
                <a:lnTo>
                  <a:pt x="98" y="1270"/>
                </a:lnTo>
                <a:lnTo>
                  <a:pt x="102" y="1269"/>
                </a:lnTo>
                <a:lnTo>
                  <a:pt x="102" y="1269"/>
                </a:lnTo>
                <a:lnTo>
                  <a:pt x="106" y="1261"/>
                </a:lnTo>
                <a:lnTo>
                  <a:pt x="111" y="1247"/>
                </a:lnTo>
                <a:lnTo>
                  <a:pt x="115" y="1227"/>
                </a:lnTo>
                <a:lnTo>
                  <a:pt x="117" y="1218"/>
                </a:lnTo>
                <a:lnTo>
                  <a:pt x="117" y="1207"/>
                </a:lnTo>
                <a:lnTo>
                  <a:pt x="117" y="1172"/>
                </a:lnTo>
                <a:lnTo>
                  <a:pt x="144" y="1167"/>
                </a:lnTo>
                <a:lnTo>
                  <a:pt x="282" y="1167"/>
                </a:lnTo>
                <a:lnTo>
                  <a:pt x="315" y="1164"/>
                </a:lnTo>
                <a:lnTo>
                  <a:pt x="315" y="1164"/>
                </a:lnTo>
                <a:lnTo>
                  <a:pt x="315" y="1177"/>
                </a:lnTo>
                <a:lnTo>
                  <a:pt x="314" y="1210"/>
                </a:lnTo>
                <a:lnTo>
                  <a:pt x="314" y="1210"/>
                </a:lnTo>
                <a:lnTo>
                  <a:pt x="314" y="1248"/>
                </a:lnTo>
                <a:lnTo>
                  <a:pt x="315" y="1261"/>
                </a:lnTo>
                <a:lnTo>
                  <a:pt x="318" y="1269"/>
                </a:lnTo>
                <a:lnTo>
                  <a:pt x="318" y="1269"/>
                </a:lnTo>
                <a:lnTo>
                  <a:pt x="322" y="1272"/>
                </a:lnTo>
                <a:lnTo>
                  <a:pt x="327" y="1272"/>
                </a:lnTo>
                <a:lnTo>
                  <a:pt x="334" y="1272"/>
                </a:lnTo>
                <a:lnTo>
                  <a:pt x="338" y="1269"/>
                </a:lnTo>
                <a:lnTo>
                  <a:pt x="338" y="1269"/>
                </a:lnTo>
                <a:lnTo>
                  <a:pt x="339" y="1265"/>
                </a:lnTo>
                <a:lnTo>
                  <a:pt x="339" y="1257"/>
                </a:lnTo>
                <a:lnTo>
                  <a:pt x="340" y="1239"/>
                </a:lnTo>
                <a:lnTo>
                  <a:pt x="340" y="1213"/>
                </a:lnTo>
                <a:lnTo>
                  <a:pt x="350" y="1213"/>
                </a:lnTo>
                <a:lnTo>
                  <a:pt x="350" y="1213"/>
                </a:lnTo>
                <a:lnTo>
                  <a:pt x="350" y="1219"/>
                </a:lnTo>
                <a:lnTo>
                  <a:pt x="350" y="1224"/>
                </a:lnTo>
                <a:lnTo>
                  <a:pt x="351" y="1226"/>
                </a:lnTo>
                <a:lnTo>
                  <a:pt x="352" y="1227"/>
                </a:lnTo>
                <a:lnTo>
                  <a:pt x="352" y="1227"/>
                </a:lnTo>
                <a:lnTo>
                  <a:pt x="361" y="1228"/>
                </a:lnTo>
                <a:lnTo>
                  <a:pt x="365" y="1228"/>
                </a:lnTo>
                <a:lnTo>
                  <a:pt x="369" y="1227"/>
                </a:lnTo>
                <a:lnTo>
                  <a:pt x="369" y="1227"/>
                </a:lnTo>
                <a:lnTo>
                  <a:pt x="371" y="1224"/>
                </a:lnTo>
                <a:lnTo>
                  <a:pt x="372" y="1219"/>
                </a:lnTo>
                <a:lnTo>
                  <a:pt x="373" y="1214"/>
                </a:lnTo>
                <a:lnTo>
                  <a:pt x="385" y="1214"/>
                </a:lnTo>
                <a:lnTo>
                  <a:pt x="385" y="1214"/>
                </a:lnTo>
                <a:lnTo>
                  <a:pt x="385" y="1239"/>
                </a:lnTo>
                <a:lnTo>
                  <a:pt x="386" y="1257"/>
                </a:lnTo>
                <a:lnTo>
                  <a:pt x="388" y="1269"/>
                </a:lnTo>
                <a:lnTo>
                  <a:pt x="388" y="1269"/>
                </a:lnTo>
                <a:lnTo>
                  <a:pt x="388" y="1270"/>
                </a:lnTo>
                <a:lnTo>
                  <a:pt x="390" y="1272"/>
                </a:lnTo>
                <a:lnTo>
                  <a:pt x="396" y="1273"/>
                </a:lnTo>
                <a:lnTo>
                  <a:pt x="402" y="1273"/>
                </a:lnTo>
                <a:lnTo>
                  <a:pt x="404" y="1272"/>
                </a:lnTo>
                <a:lnTo>
                  <a:pt x="405" y="1270"/>
                </a:lnTo>
                <a:lnTo>
                  <a:pt x="405" y="1270"/>
                </a:lnTo>
                <a:lnTo>
                  <a:pt x="407" y="1263"/>
                </a:lnTo>
                <a:lnTo>
                  <a:pt x="411" y="1249"/>
                </a:lnTo>
                <a:lnTo>
                  <a:pt x="414" y="1231"/>
                </a:lnTo>
                <a:lnTo>
                  <a:pt x="415" y="1214"/>
                </a:lnTo>
                <a:lnTo>
                  <a:pt x="415" y="1214"/>
                </a:lnTo>
                <a:lnTo>
                  <a:pt x="415" y="1181"/>
                </a:lnTo>
                <a:lnTo>
                  <a:pt x="414" y="1164"/>
                </a:lnTo>
                <a:lnTo>
                  <a:pt x="414" y="1164"/>
                </a:lnTo>
                <a:lnTo>
                  <a:pt x="411" y="1163"/>
                </a:lnTo>
                <a:lnTo>
                  <a:pt x="409" y="1161"/>
                </a:lnTo>
                <a:lnTo>
                  <a:pt x="401" y="1160"/>
                </a:lnTo>
                <a:lnTo>
                  <a:pt x="401" y="1160"/>
                </a:lnTo>
                <a:lnTo>
                  <a:pt x="398" y="1161"/>
                </a:lnTo>
                <a:lnTo>
                  <a:pt x="396" y="1165"/>
                </a:lnTo>
                <a:lnTo>
                  <a:pt x="392" y="1176"/>
                </a:lnTo>
                <a:lnTo>
                  <a:pt x="388" y="1190"/>
                </a:lnTo>
                <a:lnTo>
                  <a:pt x="388" y="1190"/>
                </a:lnTo>
                <a:lnTo>
                  <a:pt x="390" y="1168"/>
                </a:lnTo>
                <a:lnTo>
                  <a:pt x="393" y="1149"/>
                </a:lnTo>
                <a:lnTo>
                  <a:pt x="394" y="1132"/>
                </a:lnTo>
                <a:lnTo>
                  <a:pt x="394" y="1132"/>
                </a:lnTo>
                <a:lnTo>
                  <a:pt x="393" y="1118"/>
                </a:lnTo>
                <a:lnTo>
                  <a:pt x="392" y="1106"/>
                </a:lnTo>
                <a:lnTo>
                  <a:pt x="389" y="1096"/>
                </a:lnTo>
                <a:lnTo>
                  <a:pt x="388" y="1090"/>
                </a:lnTo>
                <a:lnTo>
                  <a:pt x="388" y="1090"/>
                </a:lnTo>
                <a:lnTo>
                  <a:pt x="384" y="1088"/>
                </a:lnTo>
                <a:lnTo>
                  <a:pt x="380" y="1086"/>
                </a:lnTo>
                <a:lnTo>
                  <a:pt x="373" y="1085"/>
                </a:lnTo>
                <a:lnTo>
                  <a:pt x="365" y="1082"/>
                </a:lnTo>
                <a:lnTo>
                  <a:pt x="365" y="977"/>
                </a:lnTo>
                <a:lnTo>
                  <a:pt x="364" y="869"/>
                </a:lnTo>
                <a:lnTo>
                  <a:pt x="364" y="869"/>
                </a:lnTo>
                <a:lnTo>
                  <a:pt x="375" y="861"/>
                </a:lnTo>
                <a:lnTo>
                  <a:pt x="382" y="853"/>
                </a:lnTo>
                <a:lnTo>
                  <a:pt x="386" y="848"/>
                </a:lnTo>
                <a:lnTo>
                  <a:pt x="389" y="844"/>
                </a:lnTo>
                <a:lnTo>
                  <a:pt x="389" y="844"/>
                </a:lnTo>
                <a:lnTo>
                  <a:pt x="394" y="831"/>
                </a:lnTo>
                <a:lnTo>
                  <a:pt x="396" y="827"/>
                </a:lnTo>
                <a:lnTo>
                  <a:pt x="396" y="825"/>
                </a:lnTo>
                <a:lnTo>
                  <a:pt x="396" y="825"/>
                </a:lnTo>
                <a:lnTo>
                  <a:pt x="396" y="814"/>
                </a:lnTo>
                <a:lnTo>
                  <a:pt x="393" y="809"/>
                </a:lnTo>
                <a:lnTo>
                  <a:pt x="392" y="806"/>
                </a:lnTo>
                <a:lnTo>
                  <a:pt x="389" y="804"/>
                </a:lnTo>
                <a:lnTo>
                  <a:pt x="389" y="804"/>
                </a:lnTo>
                <a:lnTo>
                  <a:pt x="380" y="800"/>
                </a:lnTo>
                <a:lnTo>
                  <a:pt x="369" y="793"/>
                </a:lnTo>
                <a:lnTo>
                  <a:pt x="356" y="784"/>
                </a:lnTo>
                <a:lnTo>
                  <a:pt x="363" y="672"/>
                </a:lnTo>
                <a:lnTo>
                  <a:pt x="363" y="672"/>
                </a:lnTo>
                <a:lnTo>
                  <a:pt x="371" y="644"/>
                </a:lnTo>
                <a:lnTo>
                  <a:pt x="376" y="623"/>
                </a:lnTo>
                <a:lnTo>
                  <a:pt x="377" y="614"/>
                </a:lnTo>
                <a:lnTo>
                  <a:pt x="377" y="609"/>
                </a:lnTo>
                <a:lnTo>
                  <a:pt x="377" y="609"/>
                </a:lnTo>
                <a:lnTo>
                  <a:pt x="379" y="586"/>
                </a:lnTo>
                <a:lnTo>
                  <a:pt x="382" y="544"/>
                </a:lnTo>
                <a:lnTo>
                  <a:pt x="384" y="500"/>
                </a:lnTo>
                <a:lnTo>
                  <a:pt x="384" y="483"/>
                </a:lnTo>
                <a:lnTo>
                  <a:pt x="382" y="471"/>
                </a:lnTo>
                <a:lnTo>
                  <a:pt x="382" y="471"/>
                </a:lnTo>
                <a:lnTo>
                  <a:pt x="376" y="458"/>
                </a:lnTo>
                <a:lnTo>
                  <a:pt x="371" y="448"/>
                </a:lnTo>
                <a:lnTo>
                  <a:pt x="365" y="443"/>
                </a:lnTo>
                <a:lnTo>
                  <a:pt x="364" y="441"/>
                </a:lnTo>
                <a:lnTo>
                  <a:pt x="364" y="441"/>
                </a:lnTo>
                <a:lnTo>
                  <a:pt x="365" y="435"/>
                </a:lnTo>
                <a:lnTo>
                  <a:pt x="367" y="425"/>
                </a:lnTo>
                <a:lnTo>
                  <a:pt x="367" y="425"/>
                </a:lnTo>
                <a:lnTo>
                  <a:pt x="368" y="416"/>
                </a:lnTo>
                <a:lnTo>
                  <a:pt x="367" y="412"/>
                </a:lnTo>
                <a:lnTo>
                  <a:pt x="367" y="412"/>
                </a:lnTo>
                <a:lnTo>
                  <a:pt x="369" y="412"/>
                </a:lnTo>
                <a:lnTo>
                  <a:pt x="371" y="410"/>
                </a:lnTo>
                <a:lnTo>
                  <a:pt x="372" y="406"/>
                </a:lnTo>
                <a:lnTo>
                  <a:pt x="372" y="406"/>
                </a:lnTo>
                <a:lnTo>
                  <a:pt x="372" y="401"/>
                </a:lnTo>
                <a:lnTo>
                  <a:pt x="369" y="397"/>
                </a:lnTo>
                <a:lnTo>
                  <a:pt x="365" y="393"/>
                </a:lnTo>
                <a:lnTo>
                  <a:pt x="363" y="368"/>
                </a:lnTo>
                <a:lnTo>
                  <a:pt x="363" y="368"/>
                </a:lnTo>
                <a:lnTo>
                  <a:pt x="368" y="369"/>
                </a:lnTo>
                <a:lnTo>
                  <a:pt x="372" y="369"/>
                </a:lnTo>
                <a:lnTo>
                  <a:pt x="373" y="369"/>
                </a:lnTo>
                <a:lnTo>
                  <a:pt x="373" y="368"/>
                </a:lnTo>
                <a:lnTo>
                  <a:pt x="373" y="368"/>
                </a:lnTo>
                <a:lnTo>
                  <a:pt x="377" y="360"/>
                </a:lnTo>
                <a:lnTo>
                  <a:pt x="379" y="355"/>
                </a:lnTo>
                <a:lnTo>
                  <a:pt x="377" y="350"/>
                </a:lnTo>
                <a:lnTo>
                  <a:pt x="377" y="350"/>
                </a:lnTo>
                <a:lnTo>
                  <a:pt x="373" y="343"/>
                </a:lnTo>
                <a:lnTo>
                  <a:pt x="365" y="337"/>
                </a:lnTo>
                <a:lnTo>
                  <a:pt x="357" y="327"/>
                </a:lnTo>
                <a:lnTo>
                  <a:pt x="357" y="327"/>
                </a:lnTo>
                <a:lnTo>
                  <a:pt x="351" y="317"/>
                </a:lnTo>
                <a:lnTo>
                  <a:pt x="347" y="308"/>
                </a:lnTo>
                <a:lnTo>
                  <a:pt x="344" y="301"/>
                </a:lnTo>
                <a:lnTo>
                  <a:pt x="344" y="296"/>
                </a:lnTo>
                <a:lnTo>
                  <a:pt x="344" y="296"/>
                </a:lnTo>
                <a:lnTo>
                  <a:pt x="342" y="283"/>
                </a:lnTo>
                <a:lnTo>
                  <a:pt x="338" y="268"/>
                </a:lnTo>
                <a:lnTo>
                  <a:pt x="331" y="254"/>
                </a:lnTo>
                <a:lnTo>
                  <a:pt x="326" y="243"/>
                </a:lnTo>
                <a:lnTo>
                  <a:pt x="326" y="243"/>
                </a:lnTo>
                <a:lnTo>
                  <a:pt x="317" y="231"/>
                </a:lnTo>
                <a:lnTo>
                  <a:pt x="302" y="216"/>
                </a:lnTo>
                <a:lnTo>
                  <a:pt x="284" y="196"/>
                </a:lnTo>
                <a:lnTo>
                  <a:pt x="284" y="196"/>
                </a:lnTo>
                <a:lnTo>
                  <a:pt x="271" y="191"/>
                </a:lnTo>
                <a:lnTo>
                  <a:pt x="260" y="187"/>
                </a:lnTo>
                <a:lnTo>
                  <a:pt x="255" y="184"/>
                </a:lnTo>
                <a:lnTo>
                  <a:pt x="255" y="184"/>
                </a:lnTo>
                <a:lnTo>
                  <a:pt x="248" y="183"/>
                </a:lnTo>
                <a:lnTo>
                  <a:pt x="239" y="179"/>
                </a:lnTo>
                <a:lnTo>
                  <a:pt x="225" y="174"/>
                </a:lnTo>
                <a:lnTo>
                  <a:pt x="225" y="174"/>
                </a:lnTo>
                <a:lnTo>
                  <a:pt x="227" y="156"/>
                </a:lnTo>
                <a:lnTo>
                  <a:pt x="229" y="138"/>
                </a:lnTo>
                <a:lnTo>
                  <a:pt x="230" y="114"/>
                </a:lnTo>
                <a:lnTo>
                  <a:pt x="230" y="114"/>
                </a:lnTo>
                <a:lnTo>
                  <a:pt x="229" y="102"/>
                </a:lnTo>
                <a:lnTo>
                  <a:pt x="227" y="91"/>
                </a:lnTo>
                <a:lnTo>
                  <a:pt x="225" y="79"/>
                </a:lnTo>
                <a:lnTo>
                  <a:pt x="221" y="67"/>
                </a:lnTo>
                <a:lnTo>
                  <a:pt x="213" y="46"/>
                </a:lnTo>
                <a:lnTo>
                  <a:pt x="205" y="31"/>
                </a:lnTo>
                <a:lnTo>
                  <a:pt x="205" y="31"/>
                </a:lnTo>
                <a:lnTo>
                  <a:pt x="197" y="21"/>
                </a:lnTo>
                <a:lnTo>
                  <a:pt x="188" y="13"/>
                </a:lnTo>
                <a:lnTo>
                  <a:pt x="177" y="6"/>
                </a:lnTo>
                <a:lnTo>
                  <a:pt x="171" y="1"/>
                </a:lnTo>
                <a:lnTo>
                  <a:pt x="171" y="1"/>
                </a:lnTo>
                <a:lnTo>
                  <a:pt x="167" y="0"/>
                </a:lnTo>
                <a:lnTo>
                  <a:pt x="163" y="0"/>
                </a:lnTo>
                <a:lnTo>
                  <a:pt x="155" y="1"/>
                </a:lnTo>
                <a:lnTo>
                  <a:pt x="147" y="3"/>
                </a:lnTo>
                <a:lnTo>
                  <a:pt x="147" y="3"/>
                </a:lnTo>
                <a:close/>
                <a:moveTo>
                  <a:pt x="315" y="1115"/>
                </a:moveTo>
                <a:lnTo>
                  <a:pt x="315" y="1115"/>
                </a:lnTo>
                <a:lnTo>
                  <a:pt x="314" y="1122"/>
                </a:lnTo>
                <a:lnTo>
                  <a:pt x="313" y="1131"/>
                </a:lnTo>
                <a:lnTo>
                  <a:pt x="313" y="1131"/>
                </a:lnTo>
                <a:lnTo>
                  <a:pt x="313" y="1134"/>
                </a:lnTo>
                <a:lnTo>
                  <a:pt x="314" y="1140"/>
                </a:lnTo>
                <a:lnTo>
                  <a:pt x="318" y="1147"/>
                </a:lnTo>
                <a:lnTo>
                  <a:pt x="318" y="1147"/>
                </a:lnTo>
                <a:lnTo>
                  <a:pt x="281" y="1151"/>
                </a:lnTo>
                <a:lnTo>
                  <a:pt x="247" y="1155"/>
                </a:lnTo>
                <a:lnTo>
                  <a:pt x="211" y="1156"/>
                </a:lnTo>
                <a:lnTo>
                  <a:pt x="211" y="1156"/>
                </a:lnTo>
                <a:lnTo>
                  <a:pt x="179" y="1155"/>
                </a:lnTo>
                <a:lnTo>
                  <a:pt x="148" y="1153"/>
                </a:lnTo>
                <a:lnTo>
                  <a:pt x="119" y="1151"/>
                </a:lnTo>
                <a:lnTo>
                  <a:pt x="109" y="1126"/>
                </a:lnTo>
                <a:lnTo>
                  <a:pt x="109" y="1126"/>
                </a:lnTo>
                <a:lnTo>
                  <a:pt x="135" y="1126"/>
                </a:lnTo>
                <a:lnTo>
                  <a:pt x="200" y="1123"/>
                </a:lnTo>
                <a:lnTo>
                  <a:pt x="200" y="1123"/>
                </a:lnTo>
                <a:lnTo>
                  <a:pt x="240" y="1122"/>
                </a:lnTo>
                <a:lnTo>
                  <a:pt x="277" y="1119"/>
                </a:lnTo>
                <a:lnTo>
                  <a:pt x="315" y="1115"/>
                </a:lnTo>
                <a:lnTo>
                  <a:pt x="315" y="111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64">
            <a:extLst>
              <a:ext uri="{FF2B5EF4-FFF2-40B4-BE49-F238E27FC236}">
                <a16:creationId xmlns:a16="http://schemas.microsoft.com/office/drawing/2014/main" id="{007DBB12-920D-4FBD-80C0-97C967DC98AD}"/>
              </a:ext>
            </a:extLst>
          </p:cNvPr>
          <p:cNvSpPr>
            <a:spLocks/>
          </p:cNvSpPr>
          <p:nvPr/>
        </p:nvSpPr>
        <p:spPr bwMode="auto">
          <a:xfrm>
            <a:off x="6045675" y="4983976"/>
            <a:ext cx="1509282" cy="1339246"/>
          </a:xfrm>
          <a:custGeom>
            <a:avLst/>
            <a:gdLst>
              <a:gd name="T0" fmla="*/ 1194 w 1722"/>
              <a:gd name="T1" fmla="*/ 1088 h 1528"/>
              <a:gd name="T2" fmla="*/ 1188 w 1722"/>
              <a:gd name="T3" fmla="*/ 1259 h 1528"/>
              <a:gd name="T4" fmla="*/ 1181 w 1722"/>
              <a:gd name="T5" fmla="*/ 1337 h 1528"/>
              <a:gd name="T6" fmla="*/ 1006 w 1722"/>
              <a:gd name="T7" fmla="*/ 1426 h 1528"/>
              <a:gd name="T8" fmla="*/ 981 w 1722"/>
              <a:gd name="T9" fmla="*/ 1398 h 1528"/>
              <a:gd name="T10" fmla="*/ 1053 w 1722"/>
              <a:gd name="T11" fmla="*/ 1336 h 1528"/>
              <a:gd name="T12" fmla="*/ 1081 w 1722"/>
              <a:gd name="T13" fmla="*/ 1296 h 1528"/>
              <a:gd name="T14" fmla="*/ 1108 w 1722"/>
              <a:gd name="T15" fmla="*/ 1022 h 1528"/>
              <a:gd name="T16" fmla="*/ 1199 w 1722"/>
              <a:gd name="T17" fmla="*/ 773 h 1528"/>
              <a:gd name="T18" fmla="*/ 1205 w 1722"/>
              <a:gd name="T19" fmla="*/ 606 h 1528"/>
              <a:gd name="T20" fmla="*/ 1135 w 1722"/>
              <a:gd name="T21" fmla="*/ 454 h 1528"/>
              <a:gd name="T22" fmla="*/ 1023 w 1722"/>
              <a:gd name="T23" fmla="*/ 500 h 1528"/>
              <a:gd name="T24" fmla="*/ 769 w 1722"/>
              <a:gd name="T25" fmla="*/ 866 h 1528"/>
              <a:gd name="T26" fmla="*/ 716 w 1722"/>
              <a:gd name="T27" fmla="*/ 1041 h 1528"/>
              <a:gd name="T28" fmla="*/ 661 w 1722"/>
              <a:gd name="T29" fmla="*/ 1283 h 1528"/>
              <a:gd name="T30" fmla="*/ 646 w 1722"/>
              <a:gd name="T31" fmla="*/ 1353 h 1528"/>
              <a:gd name="T32" fmla="*/ 661 w 1722"/>
              <a:gd name="T33" fmla="*/ 1419 h 1528"/>
              <a:gd name="T34" fmla="*/ 646 w 1722"/>
              <a:gd name="T35" fmla="*/ 1504 h 1528"/>
              <a:gd name="T36" fmla="*/ 564 w 1722"/>
              <a:gd name="T37" fmla="*/ 1500 h 1528"/>
              <a:gd name="T38" fmla="*/ 542 w 1722"/>
              <a:gd name="T39" fmla="*/ 1399 h 1528"/>
              <a:gd name="T40" fmla="*/ 277 w 1722"/>
              <a:gd name="T41" fmla="*/ 1301 h 1528"/>
              <a:gd name="T42" fmla="*/ 236 w 1722"/>
              <a:gd name="T43" fmla="*/ 1332 h 1528"/>
              <a:gd name="T44" fmla="*/ 186 w 1722"/>
              <a:gd name="T45" fmla="*/ 1430 h 1528"/>
              <a:gd name="T46" fmla="*/ 153 w 1722"/>
              <a:gd name="T47" fmla="*/ 1522 h 1528"/>
              <a:gd name="T48" fmla="*/ 83 w 1722"/>
              <a:gd name="T49" fmla="*/ 1511 h 1528"/>
              <a:gd name="T50" fmla="*/ 75 w 1722"/>
              <a:gd name="T51" fmla="*/ 1414 h 1528"/>
              <a:gd name="T52" fmla="*/ 72 w 1722"/>
              <a:gd name="T53" fmla="*/ 1287 h 1528"/>
              <a:gd name="T54" fmla="*/ 28 w 1722"/>
              <a:gd name="T55" fmla="*/ 1226 h 1528"/>
              <a:gd name="T56" fmla="*/ 157 w 1722"/>
              <a:gd name="T57" fmla="*/ 1073 h 1528"/>
              <a:gd name="T58" fmla="*/ 231 w 1722"/>
              <a:gd name="T59" fmla="*/ 1022 h 1528"/>
              <a:gd name="T60" fmla="*/ 344 w 1722"/>
              <a:gd name="T61" fmla="*/ 1055 h 1528"/>
              <a:gd name="T62" fmla="*/ 457 w 1722"/>
              <a:gd name="T63" fmla="*/ 869 h 1528"/>
              <a:gd name="T64" fmla="*/ 680 w 1722"/>
              <a:gd name="T65" fmla="*/ 545 h 1528"/>
              <a:gd name="T66" fmla="*/ 769 w 1722"/>
              <a:gd name="T67" fmla="*/ 586 h 1528"/>
              <a:gd name="T68" fmla="*/ 748 w 1722"/>
              <a:gd name="T69" fmla="*/ 484 h 1528"/>
              <a:gd name="T70" fmla="*/ 794 w 1722"/>
              <a:gd name="T71" fmla="*/ 444 h 1528"/>
              <a:gd name="T72" fmla="*/ 1154 w 1722"/>
              <a:gd name="T73" fmla="*/ 228 h 1528"/>
              <a:gd name="T74" fmla="*/ 1118 w 1722"/>
              <a:gd name="T75" fmla="*/ 179 h 1528"/>
              <a:gd name="T76" fmla="*/ 1163 w 1722"/>
              <a:gd name="T77" fmla="*/ 40 h 1528"/>
              <a:gd name="T78" fmla="*/ 1219 w 1722"/>
              <a:gd name="T79" fmla="*/ 1 h 1528"/>
              <a:gd name="T80" fmla="*/ 1302 w 1722"/>
              <a:gd name="T81" fmla="*/ 18 h 1528"/>
              <a:gd name="T82" fmla="*/ 1360 w 1722"/>
              <a:gd name="T83" fmla="*/ 107 h 1528"/>
              <a:gd name="T84" fmla="*/ 1368 w 1722"/>
              <a:gd name="T85" fmla="*/ 218 h 1528"/>
              <a:gd name="T86" fmla="*/ 1419 w 1722"/>
              <a:gd name="T87" fmla="*/ 297 h 1528"/>
              <a:gd name="T88" fmla="*/ 1439 w 1722"/>
              <a:gd name="T89" fmla="*/ 343 h 1528"/>
              <a:gd name="T90" fmla="*/ 1454 w 1722"/>
              <a:gd name="T91" fmla="*/ 463 h 1528"/>
              <a:gd name="T92" fmla="*/ 1436 w 1722"/>
              <a:gd name="T93" fmla="*/ 434 h 1528"/>
              <a:gd name="T94" fmla="*/ 1463 w 1722"/>
              <a:gd name="T95" fmla="*/ 635 h 1528"/>
              <a:gd name="T96" fmla="*/ 1523 w 1722"/>
              <a:gd name="T97" fmla="*/ 657 h 1528"/>
              <a:gd name="T98" fmla="*/ 1609 w 1722"/>
              <a:gd name="T99" fmla="*/ 760 h 1528"/>
              <a:gd name="T100" fmla="*/ 1590 w 1722"/>
              <a:gd name="T101" fmla="*/ 875 h 1528"/>
              <a:gd name="T102" fmla="*/ 1521 w 1722"/>
              <a:gd name="T103" fmla="*/ 912 h 1528"/>
              <a:gd name="T104" fmla="*/ 1483 w 1722"/>
              <a:gd name="T105" fmla="*/ 980 h 1528"/>
              <a:gd name="T106" fmla="*/ 1677 w 1722"/>
              <a:gd name="T107" fmla="*/ 1265 h 1528"/>
              <a:gd name="T108" fmla="*/ 1722 w 1722"/>
              <a:gd name="T109" fmla="*/ 1350 h 1528"/>
              <a:gd name="T110" fmla="*/ 1617 w 1722"/>
              <a:gd name="T111" fmla="*/ 1440 h 1528"/>
              <a:gd name="T112" fmla="*/ 1512 w 1722"/>
              <a:gd name="T113" fmla="*/ 1412 h 1528"/>
              <a:gd name="T114" fmla="*/ 1592 w 1722"/>
              <a:gd name="T115" fmla="*/ 1309 h 1528"/>
              <a:gd name="T116" fmla="*/ 1449 w 1722"/>
              <a:gd name="T117" fmla="*/ 1131 h 15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22" h="1528">
                <a:moveTo>
                  <a:pt x="1311" y="889"/>
                </a:moveTo>
                <a:lnTo>
                  <a:pt x="1203" y="1028"/>
                </a:lnTo>
                <a:lnTo>
                  <a:pt x="1203" y="1028"/>
                </a:lnTo>
                <a:lnTo>
                  <a:pt x="1207" y="1021"/>
                </a:lnTo>
                <a:lnTo>
                  <a:pt x="1207" y="1021"/>
                </a:lnTo>
                <a:lnTo>
                  <a:pt x="1207" y="1025"/>
                </a:lnTo>
                <a:lnTo>
                  <a:pt x="1203" y="1041"/>
                </a:lnTo>
                <a:lnTo>
                  <a:pt x="1203" y="1041"/>
                </a:lnTo>
                <a:lnTo>
                  <a:pt x="1195" y="1077"/>
                </a:lnTo>
                <a:lnTo>
                  <a:pt x="1194" y="1088"/>
                </a:lnTo>
                <a:lnTo>
                  <a:pt x="1194" y="1099"/>
                </a:lnTo>
                <a:lnTo>
                  <a:pt x="1194" y="1099"/>
                </a:lnTo>
                <a:lnTo>
                  <a:pt x="1195" y="1121"/>
                </a:lnTo>
                <a:lnTo>
                  <a:pt x="1196" y="1152"/>
                </a:lnTo>
                <a:lnTo>
                  <a:pt x="1196" y="1184"/>
                </a:lnTo>
                <a:lnTo>
                  <a:pt x="1196" y="1199"/>
                </a:lnTo>
                <a:lnTo>
                  <a:pt x="1194" y="1211"/>
                </a:lnTo>
                <a:lnTo>
                  <a:pt x="1194" y="1211"/>
                </a:lnTo>
                <a:lnTo>
                  <a:pt x="1191" y="1235"/>
                </a:lnTo>
                <a:lnTo>
                  <a:pt x="1188" y="1259"/>
                </a:lnTo>
                <a:lnTo>
                  <a:pt x="1185" y="1287"/>
                </a:lnTo>
                <a:lnTo>
                  <a:pt x="1185" y="1287"/>
                </a:lnTo>
                <a:lnTo>
                  <a:pt x="1176" y="1301"/>
                </a:lnTo>
                <a:lnTo>
                  <a:pt x="1171" y="1312"/>
                </a:lnTo>
                <a:lnTo>
                  <a:pt x="1167" y="1318"/>
                </a:lnTo>
                <a:lnTo>
                  <a:pt x="1167" y="1318"/>
                </a:lnTo>
                <a:lnTo>
                  <a:pt x="1169" y="1321"/>
                </a:lnTo>
                <a:lnTo>
                  <a:pt x="1171" y="1323"/>
                </a:lnTo>
                <a:lnTo>
                  <a:pt x="1176" y="1332"/>
                </a:lnTo>
                <a:lnTo>
                  <a:pt x="1181" y="1337"/>
                </a:lnTo>
                <a:lnTo>
                  <a:pt x="1183" y="1343"/>
                </a:lnTo>
                <a:lnTo>
                  <a:pt x="1185" y="1351"/>
                </a:lnTo>
                <a:lnTo>
                  <a:pt x="1185" y="1359"/>
                </a:lnTo>
                <a:lnTo>
                  <a:pt x="1185" y="1359"/>
                </a:lnTo>
                <a:lnTo>
                  <a:pt x="1184" y="1381"/>
                </a:lnTo>
                <a:lnTo>
                  <a:pt x="1183" y="1387"/>
                </a:lnTo>
                <a:lnTo>
                  <a:pt x="1181" y="1390"/>
                </a:lnTo>
                <a:lnTo>
                  <a:pt x="1163" y="1417"/>
                </a:lnTo>
                <a:lnTo>
                  <a:pt x="1069" y="1417"/>
                </a:lnTo>
                <a:lnTo>
                  <a:pt x="1006" y="1426"/>
                </a:lnTo>
                <a:lnTo>
                  <a:pt x="1006" y="1426"/>
                </a:lnTo>
                <a:lnTo>
                  <a:pt x="993" y="1425"/>
                </a:lnTo>
                <a:lnTo>
                  <a:pt x="983" y="1423"/>
                </a:lnTo>
                <a:lnTo>
                  <a:pt x="975" y="1421"/>
                </a:lnTo>
                <a:lnTo>
                  <a:pt x="975" y="1421"/>
                </a:lnTo>
                <a:lnTo>
                  <a:pt x="974" y="1419"/>
                </a:lnTo>
                <a:lnTo>
                  <a:pt x="974" y="1414"/>
                </a:lnTo>
                <a:lnTo>
                  <a:pt x="975" y="1409"/>
                </a:lnTo>
                <a:lnTo>
                  <a:pt x="978" y="1403"/>
                </a:lnTo>
                <a:lnTo>
                  <a:pt x="981" y="1398"/>
                </a:lnTo>
                <a:lnTo>
                  <a:pt x="985" y="1392"/>
                </a:lnTo>
                <a:lnTo>
                  <a:pt x="988" y="1388"/>
                </a:lnTo>
                <a:lnTo>
                  <a:pt x="993" y="1385"/>
                </a:lnTo>
                <a:lnTo>
                  <a:pt x="993" y="1385"/>
                </a:lnTo>
                <a:lnTo>
                  <a:pt x="999" y="1382"/>
                </a:lnTo>
                <a:lnTo>
                  <a:pt x="1006" y="1376"/>
                </a:lnTo>
                <a:lnTo>
                  <a:pt x="1025" y="1359"/>
                </a:lnTo>
                <a:lnTo>
                  <a:pt x="1044" y="1343"/>
                </a:lnTo>
                <a:lnTo>
                  <a:pt x="1051" y="1337"/>
                </a:lnTo>
                <a:lnTo>
                  <a:pt x="1053" y="1336"/>
                </a:lnTo>
                <a:lnTo>
                  <a:pt x="1056" y="1336"/>
                </a:lnTo>
                <a:lnTo>
                  <a:pt x="1056" y="1336"/>
                </a:lnTo>
                <a:lnTo>
                  <a:pt x="1059" y="1336"/>
                </a:lnTo>
                <a:lnTo>
                  <a:pt x="1062" y="1335"/>
                </a:lnTo>
                <a:lnTo>
                  <a:pt x="1070" y="1332"/>
                </a:lnTo>
                <a:lnTo>
                  <a:pt x="1078" y="1327"/>
                </a:lnTo>
                <a:lnTo>
                  <a:pt x="1091" y="1305"/>
                </a:lnTo>
                <a:lnTo>
                  <a:pt x="1091" y="1305"/>
                </a:lnTo>
                <a:lnTo>
                  <a:pt x="1088" y="1303"/>
                </a:lnTo>
                <a:lnTo>
                  <a:pt x="1081" y="1296"/>
                </a:lnTo>
                <a:lnTo>
                  <a:pt x="1077" y="1293"/>
                </a:lnTo>
                <a:lnTo>
                  <a:pt x="1075" y="1288"/>
                </a:lnTo>
                <a:lnTo>
                  <a:pt x="1073" y="1283"/>
                </a:lnTo>
                <a:lnTo>
                  <a:pt x="1073" y="1278"/>
                </a:lnTo>
                <a:lnTo>
                  <a:pt x="1073" y="1278"/>
                </a:lnTo>
                <a:lnTo>
                  <a:pt x="1089" y="1239"/>
                </a:lnTo>
                <a:lnTo>
                  <a:pt x="1100" y="1211"/>
                </a:lnTo>
                <a:lnTo>
                  <a:pt x="1114" y="1064"/>
                </a:lnTo>
                <a:lnTo>
                  <a:pt x="1114" y="1064"/>
                </a:lnTo>
                <a:lnTo>
                  <a:pt x="1108" y="1022"/>
                </a:lnTo>
                <a:lnTo>
                  <a:pt x="1105" y="990"/>
                </a:lnTo>
                <a:lnTo>
                  <a:pt x="1105" y="975"/>
                </a:lnTo>
                <a:lnTo>
                  <a:pt x="1105" y="965"/>
                </a:lnTo>
                <a:lnTo>
                  <a:pt x="1105" y="965"/>
                </a:lnTo>
                <a:lnTo>
                  <a:pt x="1106" y="960"/>
                </a:lnTo>
                <a:lnTo>
                  <a:pt x="1109" y="951"/>
                </a:lnTo>
                <a:lnTo>
                  <a:pt x="1120" y="927"/>
                </a:lnTo>
                <a:lnTo>
                  <a:pt x="1153" y="864"/>
                </a:lnTo>
                <a:lnTo>
                  <a:pt x="1184" y="802"/>
                </a:lnTo>
                <a:lnTo>
                  <a:pt x="1199" y="773"/>
                </a:lnTo>
                <a:lnTo>
                  <a:pt x="1199" y="773"/>
                </a:lnTo>
                <a:lnTo>
                  <a:pt x="1208" y="744"/>
                </a:lnTo>
                <a:lnTo>
                  <a:pt x="1217" y="720"/>
                </a:lnTo>
                <a:lnTo>
                  <a:pt x="1217" y="720"/>
                </a:lnTo>
                <a:lnTo>
                  <a:pt x="1219" y="704"/>
                </a:lnTo>
                <a:lnTo>
                  <a:pt x="1221" y="692"/>
                </a:lnTo>
                <a:lnTo>
                  <a:pt x="1221" y="684"/>
                </a:lnTo>
                <a:lnTo>
                  <a:pt x="1221" y="684"/>
                </a:lnTo>
                <a:lnTo>
                  <a:pt x="1211" y="637"/>
                </a:lnTo>
                <a:lnTo>
                  <a:pt x="1205" y="606"/>
                </a:lnTo>
                <a:lnTo>
                  <a:pt x="1203" y="596"/>
                </a:lnTo>
                <a:lnTo>
                  <a:pt x="1203" y="590"/>
                </a:lnTo>
                <a:lnTo>
                  <a:pt x="1203" y="590"/>
                </a:lnTo>
                <a:lnTo>
                  <a:pt x="1203" y="563"/>
                </a:lnTo>
                <a:lnTo>
                  <a:pt x="1201" y="507"/>
                </a:lnTo>
                <a:lnTo>
                  <a:pt x="1199" y="429"/>
                </a:lnTo>
                <a:lnTo>
                  <a:pt x="1199" y="429"/>
                </a:lnTo>
                <a:lnTo>
                  <a:pt x="1166" y="440"/>
                </a:lnTo>
                <a:lnTo>
                  <a:pt x="1144" y="450"/>
                </a:lnTo>
                <a:lnTo>
                  <a:pt x="1135" y="454"/>
                </a:lnTo>
                <a:lnTo>
                  <a:pt x="1132" y="456"/>
                </a:lnTo>
                <a:lnTo>
                  <a:pt x="1132" y="456"/>
                </a:lnTo>
                <a:lnTo>
                  <a:pt x="1125" y="462"/>
                </a:lnTo>
                <a:lnTo>
                  <a:pt x="1109" y="470"/>
                </a:lnTo>
                <a:lnTo>
                  <a:pt x="1098" y="476"/>
                </a:lnTo>
                <a:lnTo>
                  <a:pt x="1086" y="482"/>
                </a:lnTo>
                <a:lnTo>
                  <a:pt x="1071" y="487"/>
                </a:lnTo>
                <a:lnTo>
                  <a:pt x="1056" y="492"/>
                </a:lnTo>
                <a:lnTo>
                  <a:pt x="1056" y="492"/>
                </a:lnTo>
                <a:lnTo>
                  <a:pt x="1023" y="500"/>
                </a:lnTo>
                <a:lnTo>
                  <a:pt x="994" y="505"/>
                </a:lnTo>
                <a:lnTo>
                  <a:pt x="966" y="510"/>
                </a:lnTo>
                <a:lnTo>
                  <a:pt x="881" y="518"/>
                </a:lnTo>
                <a:lnTo>
                  <a:pt x="841" y="639"/>
                </a:lnTo>
                <a:lnTo>
                  <a:pt x="841" y="639"/>
                </a:lnTo>
                <a:lnTo>
                  <a:pt x="827" y="665"/>
                </a:lnTo>
                <a:lnTo>
                  <a:pt x="814" y="688"/>
                </a:lnTo>
                <a:lnTo>
                  <a:pt x="769" y="858"/>
                </a:lnTo>
                <a:lnTo>
                  <a:pt x="769" y="858"/>
                </a:lnTo>
                <a:lnTo>
                  <a:pt x="769" y="866"/>
                </a:lnTo>
                <a:lnTo>
                  <a:pt x="769" y="885"/>
                </a:lnTo>
                <a:lnTo>
                  <a:pt x="768" y="897"/>
                </a:lnTo>
                <a:lnTo>
                  <a:pt x="767" y="911"/>
                </a:lnTo>
                <a:lnTo>
                  <a:pt x="764" y="925"/>
                </a:lnTo>
                <a:lnTo>
                  <a:pt x="760" y="939"/>
                </a:lnTo>
                <a:lnTo>
                  <a:pt x="760" y="939"/>
                </a:lnTo>
                <a:lnTo>
                  <a:pt x="749" y="969"/>
                </a:lnTo>
                <a:lnTo>
                  <a:pt x="735" y="1000"/>
                </a:lnTo>
                <a:lnTo>
                  <a:pt x="716" y="1041"/>
                </a:lnTo>
                <a:lnTo>
                  <a:pt x="716" y="1041"/>
                </a:lnTo>
                <a:lnTo>
                  <a:pt x="702" y="1077"/>
                </a:lnTo>
                <a:lnTo>
                  <a:pt x="644" y="1256"/>
                </a:lnTo>
                <a:lnTo>
                  <a:pt x="644" y="1278"/>
                </a:lnTo>
                <a:lnTo>
                  <a:pt x="644" y="1278"/>
                </a:lnTo>
                <a:lnTo>
                  <a:pt x="650" y="1276"/>
                </a:lnTo>
                <a:lnTo>
                  <a:pt x="657" y="1274"/>
                </a:lnTo>
                <a:lnTo>
                  <a:pt x="657" y="1274"/>
                </a:lnTo>
                <a:lnTo>
                  <a:pt x="659" y="1275"/>
                </a:lnTo>
                <a:lnTo>
                  <a:pt x="660" y="1276"/>
                </a:lnTo>
                <a:lnTo>
                  <a:pt x="661" y="1283"/>
                </a:lnTo>
                <a:lnTo>
                  <a:pt x="662" y="1292"/>
                </a:lnTo>
                <a:lnTo>
                  <a:pt x="626" y="1309"/>
                </a:lnTo>
                <a:lnTo>
                  <a:pt x="626" y="1336"/>
                </a:lnTo>
                <a:lnTo>
                  <a:pt x="626" y="1336"/>
                </a:lnTo>
                <a:lnTo>
                  <a:pt x="630" y="1336"/>
                </a:lnTo>
                <a:lnTo>
                  <a:pt x="632" y="1336"/>
                </a:lnTo>
                <a:lnTo>
                  <a:pt x="636" y="1337"/>
                </a:lnTo>
                <a:lnTo>
                  <a:pt x="640" y="1341"/>
                </a:lnTo>
                <a:lnTo>
                  <a:pt x="643" y="1345"/>
                </a:lnTo>
                <a:lnTo>
                  <a:pt x="646" y="1353"/>
                </a:lnTo>
                <a:lnTo>
                  <a:pt x="649" y="1363"/>
                </a:lnTo>
                <a:lnTo>
                  <a:pt x="649" y="1363"/>
                </a:lnTo>
                <a:lnTo>
                  <a:pt x="652" y="1381"/>
                </a:lnTo>
                <a:lnTo>
                  <a:pt x="654" y="1390"/>
                </a:lnTo>
                <a:lnTo>
                  <a:pt x="654" y="1394"/>
                </a:lnTo>
                <a:lnTo>
                  <a:pt x="653" y="1399"/>
                </a:lnTo>
                <a:lnTo>
                  <a:pt x="653" y="1399"/>
                </a:lnTo>
                <a:lnTo>
                  <a:pt x="653" y="1402"/>
                </a:lnTo>
                <a:lnTo>
                  <a:pt x="654" y="1407"/>
                </a:lnTo>
                <a:lnTo>
                  <a:pt x="661" y="1419"/>
                </a:lnTo>
                <a:lnTo>
                  <a:pt x="664" y="1427"/>
                </a:lnTo>
                <a:lnTo>
                  <a:pt x="668" y="1436"/>
                </a:lnTo>
                <a:lnTo>
                  <a:pt x="670" y="1446"/>
                </a:lnTo>
                <a:lnTo>
                  <a:pt x="671" y="1457"/>
                </a:lnTo>
                <a:lnTo>
                  <a:pt x="671" y="1457"/>
                </a:lnTo>
                <a:lnTo>
                  <a:pt x="670" y="1469"/>
                </a:lnTo>
                <a:lnTo>
                  <a:pt x="666" y="1479"/>
                </a:lnTo>
                <a:lnTo>
                  <a:pt x="661" y="1489"/>
                </a:lnTo>
                <a:lnTo>
                  <a:pt x="654" y="1497"/>
                </a:lnTo>
                <a:lnTo>
                  <a:pt x="646" y="1504"/>
                </a:lnTo>
                <a:lnTo>
                  <a:pt x="637" y="1509"/>
                </a:lnTo>
                <a:lnTo>
                  <a:pt x="627" y="1513"/>
                </a:lnTo>
                <a:lnTo>
                  <a:pt x="617" y="1515"/>
                </a:lnTo>
                <a:lnTo>
                  <a:pt x="617" y="1515"/>
                </a:lnTo>
                <a:lnTo>
                  <a:pt x="598" y="1516"/>
                </a:lnTo>
                <a:lnTo>
                  <a:pt x="589" y="1515"/>
                </a:lnTo>
                <a:lnTo>
                  <a:pt x="583" y="1514"/>
                </a:lnTo>
                <a:lnTo>
                  <a:pt x="575" y="1511"/>
                </a:lnTo>
                <a:lnTo>
                  <a:pt x="569" y="1506"/>
                </a:lnTo>
                <a:lnTo>
                  <a:pt x="564" y="1500"/>
                </a:lnTo>
                <a:lnTo>
                  <a:pt x="559" y="1493"/>
                </a:lnTo>
                <a:lnTo>
                  <a:pt x="559" y="1493"/>
                </a:lnTo>
                <a:lnTo>
                  <a:pt x="551" y="1475"/>
                </a:lnTo>
                <a:lnTo>
                  <a:pt x="546" y="1457"/>
                </a:lnTo>
                <a:lnTo>
                  <a:pt x="541" y="1439"/>
                </a:lnTo>
                <a:lnTo>
                  <a:pt x="555" y="1417"/>
                </a:lnTo>
                <a:lnTo>
                  <a:pt x="555" y="1417"/>
                </a:lnTo>
                <a:lnTo>
                  <a:pt x="548" y="1409"/>
                </a:lnTo>
                <a:lnTo>
                  <a:pt x="543" y="1402"/>
                </a:lnTo>
                <a:lnTo>
                  <a:pt x="542" y="1399"/>
                </a:lnTo>
                <a:lnTo>
                  <a:pt x="541" y="1394"/>
                </a:lnTo>
                <a:lnTo>
                  <a:pt x="541" y="1394"/>
                </a:lnTo>
                <a:lnTo>
                  <a:pt x="540" y="1385"/>
                </a:lnTo>
                <a:lnTo>
                  <a:pt x="539" y="1375"/>
                </a:lnTo>
                <a:lnTo>
                  <a:pt x="537" y="1363"/>
                </a:lnTo>
                <a:lnTo>
                  <a:pt x="514" y="1354"/>
                </a:lnTo>
                <a:lnTo>
                  <a:pt x="496" y="1359"/>
                </a:lnTo>
                <a:lnTo>
                  <a:pt x="367" y="1359"/>
                </a:lnTo>
                <a:lnTo>
                  <a:pt x="344" y="1341"/>
                </a:lnTo>
                <a:lnTo>
                  <a:pt x="277" y="1301"/>
                </a:lnTo>
                <a:lnTo>
                  <a:pt x="264" y="1287"/>
                </a:lnTo>
                <a:lnTo>
                  <a:pt x="210" y="1265"/>
                </a:lnTo>
                <a:lnTo>
                  <a:pt x="210" y="1265"/>
                </a:lnTo>
                <a:lnTo>
                  <a:pt x="215" y="1271"/>
                </a:lnTo>
                <a:lnTo>
                  <a:pt x="224" y="1288"/>
                </a:lnTo>
                <a:lnTo>
                  <a:pt x="234" y="1308"/>
                </a:lnTo>
                <a:lnTo>
                  <a:pt x="236" y="1316"/>
                </a:lnTo>
                <a:lnTo>
                  <a:pt x="237" y="1323"/>
                </a:lnTo>
                <a:lnTo>
                  <a:pt x="237" y="1323"/>
                </a:lnTo>
                <a:lnTo>
                  <a:pt x="236" y="1332"/>
                </a:lnTo>
                <a:lnTo>
                  <a:pt x="235" y="1336"/>
                </a:lnTo>
                <a:lnTo>
                  <a:pt x="233" y="1341"/>
                </a:lnTo>
                <a:lnTo>
                  <a:pt x="242" y="1368"/>
                </a:lnTo>
                <a:lnTo>
                  <a:pt x="242" y="1385"/>
                </a:lnTo>
                <a:lnTo>
                  <a:pt x="192" y="1381"/>
                </a:lnTo>
                <a:lnTo>
                  <a:pt x="179" y="1421"/>
                </a:lnTo>
                <a:lnTo>
                  <a:pt x="179" y="1421"/>
                </a:lnTo>
                <a:lnTo>
                  <a:pt x="181" y="1423"/>
                </a:lnTo>
                <a:lnTo>
                  <a:pt x="183" y="1426"/>
                </a:lnTo>
                <a:lnTo>
                  <a:pt x="186" y="1430"/>
                </a:lnTo>
                <a:lnTo>
                  <a:pt x="188" y="1437"/>
                </a:lnTo>
                <a:lnTo>
                  <a:pt x="189" y="1446"/>
                </a:lnTo>
                <a:lnTo>
                  <a:pt x="189" y="1457"/>
                </a:lnTo>
                <a:lnTo>
                  <a:pt x="188" y="1470"/>
                </a:lnTo>
                <a:lnTo>
                  <a:pt x="188" y="1470"/>
                </a:lnTo>
                <a:lnTo>
                  <a:pt x="185" y="1485"/>
                </a:lnTo>
                <a:lnTo>
                  <a:pt x="179" y="1497"/>
                </a:lnTo>
                <a:lnTo>
                  <a:pt x="172" y="1507"/>
                </a:lnTo>
                <a:lnTo>
                  <a:pt x="163" y="1516"/>
                </a:lnTo>
                <a:lnTo>
                  <a:pt x="153" y="1522"/>
                </a:lnTo>
                <a:lnTo>
                  <a:pt x="142" y="1526"/>
                </a:lnTo>
                <a:lnTo>
                  <a:pt x="130" y="1528"/>
                </a:lnTo>
                <a:lnTo>
                  <a:pt x="116" y="1528"/>
                </a:lnTo>
                <a:lnTo>
                  <a:pt x="116" y="1528"/>
                </a:lnTo>
                <a:lnTo>
                  <a:pt x="110" y="1527"/>
                </a:lnTo>
                <a:lnTo>
                  <a:pt x="104" y="1525"/>
                </a:lnTo>
                <a:lnTo>
                  <a:pt x="97" y="1523"/>
                </a:lnTo>
                <a:lnTo>
                  <a:pt x="93" y="1519"/>
                </a:lnTo>
                <a:lnTo>
                  <a:pt x="87" y="1515"/>
                </a:lnTo>
                <a:lnTo>
                  <a:pt x="83" y="1511"/>
                </a:lnTo>
                <a:lnTo>
                  <a:pt x="75" y="1499"/>
                </a:lnTo>
                <a:lnTo>
                  <a:pt x="69" y="1487"/>
                </a:lnTo>
                <a:lnTo>
                  <a:pt x="65" y="1475"/>
                </a:lnTo>
                <a:lnTo>
                  <a:pt x="63" y="1464"/>
                </a:lnTo>
                <a:lnTo>
                  <a:pt x="63" y="1452"/>
                </a:lnTo>
                <a:lnTo>
                  <a:pt x="63" y="1452"/>
                </a:lnTo>
                <a:lnTo>
                  <a:pt x="64" y="1444"/>
                </a:lnTo>
                <a:lnTo>
                  <a:pt x="66" y="1435"/>
                </a:lnTo>
                <a:lnTo>
                  <a:pt x="70" y="1422"/>
                </a:lnTo>
                <a:lnTo>
                  <a:pt x="75" y="1414"/>
                </a:lnTo>
                <a:lnTo>
                  <a:pt x="76" y="1412"/>
                </a:lnTo>
                <a:lnTo>
                  <a:pt x="76" y="1399"/>
                </a:lnTo>
                <a:lnTo>
                  <a:pt x="76" y="1345"/>
                </a:lnTo>
                <a:lnTo>
                  <a:pt x="72" y="1336"/>
                </a:lnTo>
                <a:lnTo>
                  <a:pt x="85" y="1305"/>
                </a:lnTo>
                <a:lnTo>
                  <a:pt x="85" y="1305"/>
                </a:lnTo>
                <a:lnTo>
                  <a:pt x="78" y="1297"/>
                </a:lnTo>
                <a:lnTo>
                  <a:pt x="74" y="1292"/>
                </a:lnTo>
                <a:lnTo>
                  <a:pt x="72" y="1287"/>
                </a:lnTo>
                <a:lnTo>
                  <a:pt x="72" y="1287"/>
                </a:lnTo>
                <a:lnTo>
                  <a:pt x="67" y="1269"/>
                </a:lnTo>
                <a:lnTo>
                  <a:pt x="67" y="1269"/>
                </a:lnTo>
                <a:lnTo>
                  <a:pt x="32" y="1273"/>
                </a:lnTo>
                <a:lnTo>
                  <a:pt x="9" y="1273"/>
                </a:lnTo>
                <a:lnTo>
                  <a:pt x="1" y="1271"/>
                </a:lnTo>
                <a:lnTo>
                  <a:pt x="0" y="1270"/>
                </a:lnTo>
                <a:lnTo>
                  <a:pt x="0" y="1269"/>
                </a:lnTo>
                <a:lnTo>
                  <a:pt x="0" y="1269"/>
                </a:lnTo>
                <a:lnTo>
                  <a:pt x="10" y="1254"/>
                </a:lnTo>
                <a:lnTo>
                  <a:pt x="28" y="1226"/>
                </a:lnTo>
                <a:lnTo>
                  <a:pt x="47" y="1197"/>
                </a:lnTo>
                <a:lnTo>
                  <a:pt x="56" y="1187"/>
                </a:lnTo>
                <a:lnTo>
                  <a:pt x="63" y="1180"/>
                </a:lnTo>
                <a:lnTo>
                  <a:pt x="63" y="1180"/>
                </a:lnTo>
                <a:lnTo>
                  <a:pt x="70" y="1173"/>
                </a:lnTo>
                <a:lnTo>
                  <a:pt x="83" y="1160"/>
                </a:lnTo>
                <a:lnTo>
                  <a:pt x="113" y="1126"/>
                </a:lnTo>
                <a:lnTo>
                  <a:pt x="142" y="1093"/>
                </a:lnTo>
                <a:lnTo>
                  <a:pt x="157" y="1073"/>
                </a:lnTo>
                <a:lnTo>
                  <a:pt x="157" y="1073"/>
                </a:lnTo>
                <a:lnTo>
                  <a:pt x="167" y="1058"/>
                </a:lnTo>
                <a:lnTo>
                  <a:pt x="186" y="1037"/>
                </a:lnTo>
                <a:lnTo>
                  <a:pt x="196" y="1026"/>
                </a:lnTo>
                <a:lnTo>
                  <a:pt x="205" y="1018"/>
                </a:lnTo>
                <a:lnTo>
                  <a:pt x="209" y="1016"/>
                </a:lnTo>
                <a:lnTo>
                  <a:pt x="214" y="1015"/>
                </a:lnTo>
                <a:lnTo>
                  <a:pt x="217" y="1013"/>
                </a:lnTo>
                <a:lnTo>
                  <a:pt x="219" y="1015"/>
                </a:lnTo>
                <a:lnTo>
                  <a:pt x="219" y="1015"/>
                </a:lnTo>
                <a:lnTo>
                  <a:pt x="231" y="1022"/>
                </a:lnTo>
                <a:lnTo>
                  <a:pt x="246" y="1031"/>
                </a:lnTo>
                <a:lnTo>
                  <a:pt x="264" y="1041"/>
                </a:lnTo>
                <a:lnTo>
                  <a:pt x="291" y="1046"/>
                </a:lnTo>
                <a:lnTo>
                  <a:pt x="291" y="1046"/>
                </a:lnTo>
                <a:lnTo>
                  <a:pt x="306" y="1045"/>
                </a:lnTo>
                <a:lnTo>
                  <a:pt x="319" y="1045"/>
                </a:lnTo>
                <a:lnTo>
                  <a:pt x="323" y="1045"/>
                </a:lnTo>
                <a:lnTo>
                  <a:pt x="327" y="1046"/>
                </a:lnTo>
                <a:lnTo>
                  <a:pt x="344" y="1055"/>
                </a:lnTo>
                <a:lnTo>
                  <a:pt x="344" y="1055"/>
                </a:lnTo>
                <a:lnTo>
                  <a:pt x="369" y="1029"/>
                </a:lnTo>
                <a:lnTo>
                  <a:pt x="386" y="1011"/>
                </a:lnTo>
                <a:lnTo>
                  <a:pt x="394" y="1001"/>
                </a:lnTo>
                <a:lnTo>
                  <a:pt x="394" y="1001"/>
                </a:lnTo>
                <a:lnTo>
                  <a:pt x="403" y="970"/>
                </a:lnTo>
                <a:lnTo>
                  <a:pt x="456" y="939"/>
                </a:lnTo>
                <a:lnTo>
                  <a:pt x="465" y="921"/>
                </a:lnTo>
                <a:lnTo>
                  <a:pt x="465" y="921"/>
                </a:lnTo>
                <a:lnTo>
                  <a:pt x="461" y="891"/>
                </a:lnTo>
                <a:lnTo>
                  <a:pt x="457" y="869"/>
                </a:lnTo>
                <a:lnTo>
                  <a:pt x="456" y="858"/>
                </a:lnTo>
                <a:lnTo>
                  <a:pt x="456" y="858"/>
                </a:lnTo>
                <a:lnTo>
                  <a:pt x="483" y="819"/>
                </a:lnTo>
                <a:lnTo>
                  <a:pt x="510" y="782"/>
                </a:lnTo>
                <a:lnTo>
                  <a:pt x="537" y="764"/>
                </a:lnTo>
                <a:lnTo>
                  <a:pt x="599" y="653"/>
                </a:lnTo>
                <a:lnTo>
                  <a:pt x="599" y="653"/>
                </a:lnTo>
                <a:lnTo>
                  <a:pt x="641" y="597"/>
                </a:lnTo>
                <a:lnTo>
                  <a:pt x="669" y="558"/>
                </a:lnTo>
                <a:lnTo>
                  <a:pt x="680" y="545"/>
                </a:lnTo>
                <a:lnTo>
                  <a:pt x="682" y="542"/>
                </a:lnTo>
                <a:lnTo>
                  <a:pt x="684" y="541"/>
                </a:lnTo>
                <a:lnTo>
                  <a:pt x="684" y="541"/>
                </a:lnTo>
                <a:lnTo>
                  <a:pt x="685" y="544"/>
                </a:lnTo>
                <a:lnTo>
                  <a:pt x="687" y="551"/>
                </a:lnTo>
                <a:lnTo>
                  <a:pt x="687" y="570"/>
                </a:lnTo>
                <a:lnTo>
                  <a:pt x="684" y="599"/>
                </a:lnTo>
                <a:lnTo>
                  <a:pt x="729" y="599"/>
                </a:lnTo>
                <a:lnTo>
                  <a:pt x="747" y="608"/>
                </a:lnTo>
                <a:lnTo>
                  <a:pt x="769" y="586"/>
                </a:lnTo>
                <a:lnTo>
                  <a:pt x="787" y="532"/>
                </a:lnTo>
                <a:lnTo>
                  <a:pt x="787" y="532"/>
                </a:lnTo>
                <a:lnTo>
                  <a:pt x="779" y="529"/>
                </a:lnTo>
                <a:lnTo>
                  <a:pt x="765" y="523"/>
                </a:lnTo>
                <a:lnTo>
                  <a:pt x="765" y="523"/>
                </a:lnTo>
                <a:lnTo>
                  <a:pt x="761" y="520"/>
                </a:lnTo>
                <a:lnTo>
                  <a:pt x="759" y="515"/>
                </a:lnTo>
                <a:lnTo>
                  <a:pt x="754" y="501"/>
                </a:lnTo>
                <a:lnTo>
                  <a:pt x="750" y="488"/>
                </a:lnTo>
                <a:lnTo>
                  <a:pt x="748" y="484"/>
                </a:lnTo>
                <a:lnTo>
                  <a:pt x="747" y="483"/>
                </a:lnTo>
                <a:lnTo>
                  <a:pt x="747" y="483"/>
                </a:lnTo>
                <a:lnTo>
                  <a:pt x="747" y="482"/>
                </a:lnTo>
                <a:lnTo>
                  <a:pt x="749" y="477"/>
                </a:lnTo>
                <a:lnTo>
                  <a:pt x="758" y="466"/>
                </a:lnTo>
                <a:lnTo>
                  <a:pt x="769" y="454"/>
                </a:lnTo>
                <a:lnTo>
                  <a:pt x="775" y="449"/>
                </a:lnTo>
                <a:lnTo>
                  <a:pt x="778" y="447"/>
                </a:lnTo>
                <a:lnTo>
                  <a:pt x="778" y="447"/>
                </a:lnTo>
                <a:lnTo>
                  <a:pt x="794" y="444"/>
                </a:lnTo>
                <a:lnTo>
                  <a:pt x="821" y="439"/>
                </a:lnTo>
                <a:lnTo>
                  <a:pt x="863" y="434"/>
                </a:lnTo>
                <a:lnTo>
                  <a:pt x="863" y="434"/>
                </a:lnTo>
                <a:lnTo>
                  <a:pt x="882" y="432"/>
                </a:lnTo>
                <a:lnTo>
                  <a:pt x="916" y="431"/>
                </a:lnTo>
                <a:lnTo>
                  <a:pt x="962" y="429"/>
                </a:lnTo>
                <a:lnTo>
                  <a:pt x="1078" y="375"/>
                </a:lnTo>
                <a:lnTo>
                  <a:pt x="1167" y="291"/>
                </a:lnTo>
                <a:lnTo>
                  <a:pt x="1194" y="268"/>
                </a:lnTo>
                <a:lnTo>
                  <a:pt x="1154" y="228"/>
                </a:lnTo>
                <a:lnTo>
                  <a:pt x="1154" y="228"/>
                </a:lnTo>
                <a:lnTo>
                  <a:pt x="1149" y="227"/>
                </a:lnTo>
                <a:lnTo>
                  <a:pt x="1141" y="222"/>
                </a:lnTo>
                <a:lnTo>
                  <a:pt x="1129" y="217"/>
                </a:lnTo>
                <a:lnTo>
                  <a:pt x="1125" y="214"/>
                </a:lnTo>
                <a:lnTo>
                  <a:pt x="1123" y="210"/>
                </a:lnTo>
                <a:lnTo>
                  <a:pt x="1123" y="210"/>
                </a:lnTo>
                <a:lnTo>
                  <a:pt x="1120" y="201"/>
                </a:lnTo>
                <a:lnTo>
                  <a:pt x="1119" y="191"/>
                </a:lnTo>
                <a:lnTo>
                  <a:pt x="1118" y="179"/>
                </a:lnTo>
                <a:lnTo>
                  <a:pt x="1127" y="157"/>
                </a:lnTo>
                <a:lnTo>
                  <a:pt x="1118" y="139"/>
                </a:lnTo>
                <a:lnTo>
                  <a:pt x="1118" y="125"/>
                </a:lnTo>
                <a:lnTo>
                  <a:pt x="1105" y="116"/>
                </a:lnTo>
                <a:lnTo>
                  <a:pt x="1127" y="85"/>
                </a:lnTo>
                <a:lnTo>
                  <a:pt x="1127" y="85"/>
                </a:lnTo>
                <a:lnTo>
                  <a:pt x="1141" y="66"/>
                </a:lnTo>
                <a:lnTo>
                  <a:pt x="1152" y="52"/>
                </a:lnTo>
                <a:lnTo>
                  <a:pt x="1157" y="45"/>
                </a:lnTo>
                <a:lnTo>
                  <a:pt x="1163" y="40"/>
                </a:lnTo>
                <a:lnTo>
                  <a:pt x="1163" y="40"/>
                </a:lnTo>
                <a:lnTo>
                  <a:pt x="1182" y="26"/>
                </a:lnTo>
                <a:lnTo>
                  <a:pt x="1190" y="18"/>
                </a:lnTo>
                <a:lnTo>
                  <a:pt x="1190" y="18"/>
                </a:lnTo>
                <a:lnTo>
                  <a:pt x="1191" y="15"/>
                </a:lnTo>
                <a:lnTo>
                  <a:pt x="1193" y="12"/>
                </a:lnTo>
                <a:lnTo>
                  <a:pt x="1196" y="9"/>
                </a:lnTo>
                <a:lnTo>
                  <a:pt x="1202" y="6"/>
                </a:lnTo>
                <a:lnTo>
                  <a:pt x="1209" y="2"/>
                </a:lnTo>
                <a:lnTo>
                  <a:pt x="1219" y="1"/>
                </a:lnTo>
                <a:lnTo>
                  <a:pt x="1230" y="0"/>
                </a:lnTo>
                <a:lnTo>
                  <a:pt x="1230" y="0"/>
                </a:lnTo>
                <a:lnTo>
                  <a:pt x="1252" y="1"/>
                </a:lnTo>
                <a:lnTo>
                  <a:pt x="1262" y="2"/>
                </a:lnTo>
                <a:lnTo>
                  <a:pt x="1271" y="3"/>
                </a:lnTo>
                <a:lnTo>
                  <a:pt x="1279" y="6"/>
                </a:lnTo>
                <a:lnTo>
                  <a:pt x="1286" y="9"/>
                </a:lnTo>
                <a:lnTo>
                  <a:pt x="1294" y="12"/>
                </a:lnTo>
                <a:lnTo>
                  <a:pt x="1302" y="18"/>
                </a:lnTo>
                <a:lnTo>
                  <a:pt x="1302" y="18"/>
                </a:lnTo>
                <a:lnTo>
                  <a:pt x="1318" y="30"/>
                </a:lnTo>
                <a:lnTo>
                  <a:pt x="1334" y="44"/>
                </a:lnTo>
                <a:lnTo>
                  <a:pt x="1341" y="52"/>
                </a:lnTo>
                <a:lnTo>
                  <a:pt x="1347" y="58"/>
                </a:lnTo>
                <a:lnTo>
                  <a:pt x="1352" y="65"/>
                </a:lnTo>
                <a:lnTo>
                  <a:pt x="1355" y="72"/>
                </a:lnTo>
                <a:lnTo>
                  <a:pt x="1355" y="72"/>
                </a:lnTo>
                <a:lnTo>
                  <a:pt x="1357" y="78"/>
                </a:lnTo>
                <a:lnTo>
                  <a:pt x="1359" y="87"/>
                </a:lnTo>
                <a:lnTo>
                  <a:pt x="1360" y="107"/>
                </a:lnTo>
                <a:lnTo>
                  <a:pt x="1360" y="130"/>
                </a:lnTo>
                <a:lnTo>
                  <a:pt x="1364" y="165"/>
                </a:lnTo>
                <a:lnTo>
                  <a:pt x="1364" y="165"/>
                </a:lnTo>
                <a:lnTo>
                  <a:pt x="1364" y="172"/>
                </a:lnTo>
                <a:lnTo>
                  <a:pt x="1364" y="176"/>
                </a:lnTo>
                <a:lnTo>
                  <a:pt x="1364" y="183"/>
                </a:lnTo>
                <a:lnTo>
                  <a:pt x="1364" y="197"/>
                </a:lnTo>
                <a:lnTo>
                  <a:pt x="1364" y="197"/>
                </a:lnTo>
                <a:lnTo>
                  <a:pt x="1365" y="207"/>
                </a:lnTo>
                <a:lnTo>
                  <a:pt x="1368" y="218"/>
                </a:lnTo>
                <a:lnTo>
                  <a:pt x="1373" y="241"/>
                </a:lnTo>
                <a:lnTo>
                  <a:pt x="1376" y="251"/>
                </a:lnTo>
                <a:lnTo>
                  <a:pt x="1381" y="262"/>
                </a:lnTo>
                <a:lnTo>
                  <a:pt x="1387" y="270"/>
                </a:lnTo>
                <a:lnTo>
                  <a:pt x="1391" y="277"/>
                </a:lnTo>
                <a:lnTo>
                  <a:pt x="1391" y="277"/>
                </a:lnTo>
                <a:lnTo>
                  <a:pt x="1397" y="283"/>
                </a:lnTo>
                <a:lnTo>
                  <a:pt x="1402" y="286"/>
                </a:lnTo>
                <a:lnTo>
                  <a:pt x="1413" y="294"/>
                </a:lnTo>
                <a:lnTo>
                  <a:pt x="1419" y="297"/>
                </a:lnTo>
                <a:lnTo>
                  <a:pt x="1422" y="301"/>
                </a:lnTo>
                <a:lnTo>
                  <a:pt x="1423" y="304"/>
                </a:lnTo>
                <a:lnTo>
                  <a:pt x="1422" y="308"/>
                </a:lnTo>
                <a:lnTo>
                  <a:pt x="1422" y="308"/>
                </a:lnTo>
                <a:lnTo>
                  <a:pt x="1421" y="313"/>
                </a:lnTo>
                <a:lnTo>
                  <a:pt x="1422" y="317"/>
                </a:lnTo>
                <a:lnTo>
                  <a:pt x="1425" y="323"/>
                </a:lnTo>
                <a:lnTo>
                  <a:pt x="1429" y="327"/>
                </a:lnTo>
                <a:lnTo>
                  <a:pt x="1436" y="338"/>
                </a:lnTo>
                <a:lnTo>
                  <a:pt x="1439" y="343"/>
                </a:lnTo>
                <a:lnTo>
                  <a:pt x="1440" y="349"/>
                </a:lnTo>
                <a:lnTo>
                  <a:pt x="1440" y="349"/>
                </a:lnTo>
                <a:lnTo>
                  <a:pt x="1442" y="367"/>
                </a:lnTo>
                <a:lnTo>
                  <a:pt x="1447" y="393"/>
                </a:lnTo>
                <a:lnTo>
                  <a:pt x="1451" y="420"/>
                </a:lnTo>
                <a:lnTo>
                  <a:pt x="1454" y="438"/>
                </a:lnTo>
                <a:lnTo>
                  <a:pt x="1454" y="438"/>
                </a:lnTo>
                <a:lnTo>
                  <a:pt x="1455" y="457"/>
                </a:lnTo>
                <a:lnTo>
                  <a:pt x="1455" y="460"/>
                </a:lnTo>
                <a:lnTo>
                  <a:pt x="1454" y="463"/>
                </a:lnTo>
                <a:lnTo>
                  <a:pt x="1451" y="463"/>
                </a:lnTo>
                <a:lnTo>
                  <a:pt x="1449" y="460"/>
                </a:lnTo>
                <a:lnTo>
                  <a:pt x="1449" y="460"/>
                </a:lnTo>
                <a:lnTo>
                  <a:pt x="1447" y="457"/>
                </a:lnTo>
                <a:lnTo>
                  <a:pt x="1444" y="453"/>
                </a:lnTo>
                <a:lnTo>
                  <a:pt x="1439" y="444"/>
                </a:lnTo>
                <a:lnTo>
                  <a:pt x="1435" y="431"/>
                </a:lnTo>
                <a:lnTo>
                  <a:pt x="1435" y="431"/>
                </a:lnTo>
                <a:lnTo>
                  <a:pt x="1436" y="434"/>
                </a:lnTo>
                <a:lnTo>
                  <a:pt x="1436" y="434"/>
                </a:lnTo>
                <a:lnTo>
                  <a:pt x="1439" y="451"/>
                </a:lnTo>
                <a:lnTo>
                  <a:pt x="1442" y="479"/>
                </a:lnTo>
                <a:lnTo>
                  <a:pt x="1445" y="505"/>
                </a:lnTo>
                <a:lnTo>
                  <a:pt x="1445" y="518"/>
                </a:lnTo>
                <a:lnTo>
                  <a:pt x="1445" y="518"/>
                </a:lnTo>
                <a:lnTo>
                  <a:pt x="1445" y="525"/>
                </a:lnTo>
                <a:lnTo>
                  <a:pt x="1447" y="539"/>
                </a:lnTo>
                <a:lnTo>
                  <a:pt x="1454" y="578"/>
                </a:lnTo>
                <a:lnTo>
                  <a:pt x="1463" y="635"/>
                </a:lnTo>
                <a:lnTo>
                  <a:pt x="1463" y="635"/>
                </a:lnTo>
                <a:lnTo>
                  <a:pt x="1460" y="632"/>
                </a:lnTo>
                <a:lnTo>
                  <a:pt x="1458" y="630"/>
                </a:lnTo>
                <a:lnTo>
                  <a:pt x="1458" y="629"/>
                </a:lnTo>
                <a:lnTo>
                  <a:pt x="1460" y="630"/>
                </a:lnTo>
                <a:lnTo>
                  <a:pt x="1476" y="639"/>
                </a:lnTo>
                <a:lnTo>
                  <a:pt x="1476" y="639"/>
                </a:lnTo>
                <a:lnTo>
                  <a:pt x="1487" y="645"/>
                </a:lnTo>
                <a:lnTo>
                  <a:pt x="1497" y="649"/>
                </a:lnTo>
                <a:lnTo>
                  <a:pt x="1515" y="654"/>
                </a:lnTo>
                <a:lnTo>
                  <a:pt x="1523" y="657"/>
                </a:lnTo>
                <a:lnTo>
                  <a:pt x="1530" y="660"/>
                </a:lnTo>
                <a:lnTo>
                  <a:pt x="1536" y="666"/>
                </a:lnTo>
                <a:lnTo>
                  <a:pt x="1543" y="675"/>
                </a:lnTo>
                <a:lnTo>
                  <a:pt x="1543" y="675"/>
                </a:lnTo>
                <a:lnTo>
                  <a:pt x="1551" y="686"/>
                </a:lnTo>
                <a:lnTo>
                  <a:pt x="1561" y="698"/>
                </a:lnTo>
                <a:lnTo>
                  <a:pt x="1586" y="725"/>
                </a:lnTo>
                <a:lnTo>
                  <a:pt x="1597" y="739"/>
                </a:lnTo>
                <a:lnTo>
                  <a:pt x="1606" y="753"/>
                </a:lnTo>
                <a:lnTo>
                  <a:pt x="1609" y="760"/>
                </a:lnTo>
                <a:lnTo>
                  <a:pt x="1612" y="765"/>
                </a:lnTo>
                <a:lnTo>
                  <a:pt x="1614" y="772"/>
                </a:lnTo>
                <a:lnTo>
                  <a:pt x="1615" y="778"/>
                </a:lnTo>
                <a:lnTo>
                  <a:pt x="1615" y="778"/>
                </a:lnTo>
                <a:lnTo>
                  <a:pt x="1614" y="791"/>
                </a:lnTo>
                <a:lnTo>
                  <a:pt x="1611" y="807"/>
                </a:lnTo>
                <a:lnTo>
                  <a:pt x="1608" y="825"/>
                </a:lnTo>
                <a:lnTo>
                  <a:pt x="1603" y="842"/>
                </a:lnTo>
                <a:lnTo>
                  <a:pt x="1597" y="859"/>
                </a:lnTo>
                <a:lnTo>
                  <a:pt x="1590" y="875"/>
                </a:lnTo>
                <a:lnTo>
                  <a:pt x="1587" y="882"/>
                </a:lnTo>
                <a:lnTo>
                  <a:pt x="1582" y="887"/>
                </a:lnTo>
                <a:lnTo>
                  <a:pt x="1579" y="891"/>
                </a:lnTo>
                <a:lnTo>
                  <a:pt x="1574" y="894"/>
                </a:lnTo>
                <a:lnTo>
                  <a:pt x="1574" y="894"/>
                </a:lnTo>
                <a:lnTo>
                  <a:pt x="1565" y="898"/>
                </a:lnTo>
                <a:lnTo>
                  <a:pt x="1557" y="902"/>
                </a:lnTo>
                <a:lnTo>
                  <a:pt x="1540" y="907"/>
                </a:lnTo>
                <a:lnTo>
                  <a:pt x="1521" y="912"/>
                </a:lnTo>
                <a:lnTo>
                  <a:pt x="1521" y="912"/>
                </a:lnTo>
                <a:lnTo>
                  <a:pt x="1513" y="912"/>
                </a:lnTo>
                <a:lnTo>
                  <a:pt x="1496" y="913"/>
                </a:lnTo>
                <a:lnTo>
                  <a:pt x="1487" y="913"/>
                </a:lnTo>
                <a:lnTo>
                  <a:pt x="1479" y="915"/>
                </a:lnTo>
                <a:lnTo>
                  <a:pt x="1474" y="917"/>
                </a:lnTo>
                <a:lnTo>
                  <a:pt x="1472" y="918"/>
                </a:lnTo>
                <a:lnTo>
                  <a:pt x="1472" y="921"/>
                </a:lnTo>
                <a:lnTo>
                  <a:pt x="1472" y="921"/>
                </a:lnTo>
                <a:lnTo>
                  <a:pt x="1475" y="943"/>
                </a:lnTo>
                <a:lnTo>
                  <a:pt x="1483" y="980"/>
                </a:lnTo>
                <a:lnTo>
                  <a:pt x="1494" y="1032"/>
                </a:lnTo>
                <a:lnTo>
                  <a:pt x="1494" y="1032"/>
                </a:lnTo>
                <a:lnTo>
                  <a:pt x="1532" y="1071"/>
                </a:lnTo>
                <a:lnTo>
                  <a:pt x="1560" y="1101"/>
                </a:lnTo>
                <a:lnTo>
                  <a:pt x="1574" y="1117"/>
                </a:lnTo>
                <a:lnTo>
                  <a:pt x="1574" y="1117"/>
                </a:lnTo>
                <a:lnTo>
                  <a:pt x="1593" y="1140"/>
                </a:lnTo>
                <a:lnTo>
                  <a:pt x="1628" y="1181"/>
                </a:lnTo>
                <a:lnTo>
                  <a:pt x="1677" y="1238"/>
                </a:lnTo>
                <a:lnTo>
                  <a:pt x="1677" y="1265"/>
                </a:lnTo>
                <a:lnTo>
                  <a:pt x="1713" y="1301"/>
                </a:lnTo>
                <a:lnTo>
                  <a:pt x="1718" y="1314"/>
                </a:lnTo>
                <a:lnTo>
                  <a:pt x="1718" y="1314"/>
                </a:lnTo>
                <a:lnTo>
                  <a:pt x="1718" y="1317"/>
                </a:lnTo>
                <a:lnTo>
                  <a:pt x="1715" y="1323"/>
                </a:lnTo>
                <a:lnTo>
                  <a:pt x="1712" y="1327"/>
                </a:lnTo>
                <a:lnTo>
                  <a:pt x="1707" y="1333"/>
                </a:lnTo>
                <a:lnTo>
                  <a:pt x="1700" y="1342"/>
                </a:lnTo>
                <a:lnTo>
                  <a:pt x="1695" y="1345"/>
                </a:lnTo>
                <a:lnTo>
                  <a:pt x="1722" y="1350"/>
                </a:lnTo>
                <a:lnTo>
                  <a:pt x="1722" y="1376"/>
                </a:lnTo>
                <a:lnTo>
                  <a:pt x="1722" y="1376"/>
                </a:lnTo>
                <a:lnTo>
                  <a:pt x="1687" y="1394"/>
                </a:lnTo>
                <a:lnTo>
                  <a:pt x="1661" y="1408"/>
                </a:lnTo>
                <a:lnTo>
                  <a:pt x="1646" y="1417"/>
                </a:lnTo>
                <a:lnTo>
                  <a:pt x="1646" y="1417"/>
                </a:lnTo>
                <a:lnTo>
                  <a:pt x="1640" y="1422"/>
                </a:lnTo>
                <a:lnTo>
                  <a:pt x="1634" y="1429"/>
                </a:lnTo>
                <a:lnTo>
                  <a:pt x="1624" y="1437"/>
                </a:lnTo>
                <a:lnTo>
                  <a:pt x="1617" y="1440"/>
                </a:lnTo>
                <a:lnTo>
                  <a:pt x="1610" y="1444"/>
                </a:lnTo>
                <a:lnTo>
                  <a:pt x="1610" y="1444"/>
                </a:lnTo>
                <a:lnTo>
                  <a:pt x="1601" y="1446"/>
                </a:lnTo>
                <a:lnTo>
                  <a:pt x="1589" y="1446"/>
                </a:lnTo>
                <a:lnTo>
                  <a:pt x="1576" y="1446"/>
                </a:lnTo>
                <a:lnTo>
                  <a:pt x="1562" y="1445"/>
                </a:lnTo>
                <a:lnTo>
                  <a:pt x="1540" y="1441"/>
                </a:lnTo>
                <a:lnTo>
                  <a:pt x="1530" y="1439"/>
                </a:lnTo>
                <a:lnTo>
                  <a:pt x="1512" y="1412"/>
                </a:lnTo>
                <a:lnTo>
                  <a:pt x="1512" y="1412"/>
                </a:lnTo>
                <a:lnTo>
                  <a:pt x="1517" y="1406"/>
                </a:lnTo>
                <a:lnTo>
                  <a:pt x="1523" y="1401"/>
                </a:lnTo>
                <a:lnTo>
                  <a:pt x="1526" y="1400"/>
                </a:lnTo>
                <a:lnTo>
                  <a:pt x="1530" y="1399"/>
                </a:lnTo>
                <a:lnTo>
                  <a:pt x="1530" y="1399"/>
                </a:lnTo>
                <a:lnTo>
                  <a:pt x="1541" y="1397"/>
                </a:lnTo>
                <a:lnTo>
                  <a:pt x="1555" y="1392"/>
                </a:lnTo>
                <a:lnTo>
                  <a:pt x="1574" y="1385"/>
                </a:lnTo>
                <a:lnTo>
                  <a:pt x="1601" y="1332"/>
                </a:lnTo>
                <a:lnTo>
                  <a:pt x="1592" y="1309"/>
                </a:lnTo>
                <a:lnTo>
                  <a:pt x="1570" y="1292"/>
                </a:lnTo>
                <a:lnTo>
                  <a:pt x="1570" y="1292"/>
                </a:lnTo>
                <a:lnTo>
                  <a:pt x="1558" y="1265"/>
                </a:lnTo>
                <a:lnTo>
                  <a:pt x="1548" y="1242"/>
                </a:lnTo>
                <a:lnTo>
                  <a:pt x="1539" y="1225"/>
                </a:lnTo>
                <a:lnTo>
                  <a:pt x="1539" y="1225"/>
                </a:lnTo>
                <a:lnTo>
                  <a:pt x="1532" y="1216"/>
                </a:lnTo>
                <a:lnTo>
                  <a:pt x="1521" y="1203"/>
                </a:lnTo>
                <a:lnTo>
                  <a:pt x="1491" y="1171"/>
                </a:lnTo>
                <a:lnTo>
                  <a:pt x="1449" y="1131"/>
                </a:lnTo>
                <a:lnTo>
                  <a:pt x="1449" y="1131"/>
                </a:lnTo>
                <a:lnTo>
                  <a:pt x="1416" y="1105"/>
                </a:lnTo>
                <a:lnTo>
                  <a:pt x="1391" y="1085"/>
                </a:lnTo>
                <a:lnTo>
                  <a:pt x="1382" y="1078"/>
                </a:lnTo>
                <a:lnTo>
                  <a:pt x="1378" y="1073"/>
                </a:lnTo>
                <a:lnTo>
                  <a:pt x="1378" y="1073"/>
                </a:lnTo>
                <a:lnTo>
                  <a:pt x="1352" y="1007"/>
                </a:lnTo>
                <a:lnTo>
                  <a:pt x="1328" y="947"/>
                </a:lnTo>
                <a:lnTo>
                  <a:pt x="1311" y="88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45">
            <a:extLst>
              <a:ext uri="{FF2B5EF4-FFF2-40B4-BE49-F238E27FC236}">
                <a16:creationId xmlns:a16="http://schemas.microsoft.com/office/drawing/2014/main" id="{A54FB916-C54A-4733-BFF3-75D3D686AE60}"/>
              </a:ext>
            </a:extLst>
          </p:cNvPr>
          <p:cNvSpPr>
            <a:spLocks noEditPoints="1"/>
          </p:cNvSpPr>
          <p:nvPr/>
        </p:nvSpPr>
        <p:spPr bwMode="auto">
          <a:xfrm>
            <a:off x="8306327" y="4704313"/>
            <a:ext cx="766524" cy="1584148"/>
          </a:xfrm>
          <a:custGeom>
            <a:avLst/>
            <a:gdLst>
              <a:gd name="T0" fmla="*/ 163 w 1289"/>
              <a:gd name="T1" fmla="*/ 2484 h 2666"/>
              <a:gd name="T2" fmla="*/ 189 w 1289"/>
              <a:gd name="T3" fmla="*/ 2605 h 2666"/>
              <a:gd name="T4" fmla="*/ 60 w 1289"/>
              <a:gd name="T5" fmla="*/ 2666 h 2666"/>
              <a:gd name="T6" fmla="*/ 10 w 1289"/>
              <a:gd name="T7" fmla="*/ 2515 h 2666"/>
              <a:gd name="T8" fmla="*/ 989 w 1289"/>
              <a:gd name="T9" fmla="*/ 2230 h 2666"/>
              <a:gd name="T10" fmla="*/ 980 w 1289"/>
              <a:gd name="T11" fmla="*/ 2393 h 2666"/>
              <a:gd name="T12" fmla="*/ 953 w 1289"/>
              <a:gd name="T13" fmla="*/ 2256 h 2666"/>
              <a:gd name="T14" fmla="*/ 633 w 1289"/>
              <a:gd name="T15" fmla="*/ 22 h 2666"/>
              <a:gd name="T16" fmla="*/ 746 w 1289"/>
              <a:gd name="T17" fmla="*/ 175 h 2666"/>
              <a:gd name="T18" fmla="*/ 789 w 1289"/>
              <a:gd name="T19" fmla="*/ 251 h 2666"/>
              <a:gd name="T20" fmla="*/ 1034 w 1289"/>
              <a:gd name="T21" fmla="*/ 349 h 2666"/>
              <a:gd name="T22" fmla="*/ 1152 w 1289"/>
              <a:gd name="T23" fmla="*/ 582 h 2666"/>
              <a:gd name="T24" fmla="*/ 1205 w 1289"/>
              <a:gd name="T25" fmla="*/ 731 h 2666"/>
              <a:gd name="T26" fmla="*/ 1211 w 1289"/>
              <a:gd name="T27" fmla="*/ 979 h 2666"/>
              <a:gd name="T28" fmla="*/ 1276 w 1289"/>
              <a:gd name="T29" fmla="*/ 1159 h 2666"/>
              <a:gd name="T30" fmla="*/ 1283 w 1289"/>
              <a:gd name="T31" fmla="*/ 1307 h 2666"/>
              <a:gd name="T32" fmla="*/ 1268 w 1289"/>
              <a:gd name="T33" fmla="*/ 1376 h 2666"/>
              <a:gd name="T34" fmla="*/ 1228 w 1289"/>
              <a:gd name="T35" fmla="*/ 1566 h 2666"/>
              <a:gd name="T36" fmla="*/ 1158 w 1289"/>
              <a:gd name="T37" fmla="*/ 1763 h 2666"/>
              <a:gd name="T38" fmla="*/ 1176 w 1289"/>
              <a:gd name="T39" fmla="*/ 2148 h 2666"/>
              <a:gd name="T40" fmla="*/ 1180 w 1289"/>
              <a:gd name="T41" fmla="*/ 2281 h 2666"/>
              <a:gd name="T42" fmla="*/ 1189 w 1289"/>
              <a:gd name="T43" fmla="*/ 2468 h 2666"/>
              <a:gd name="T44" fmla="*/ 1225 w 1289"/>
              <a:gd name="T45" fmla="*/ 2518 h 2666"/>
              <a:gd name="T46" fmla="*/ 1129 w 1289"/>
              <a:gd name="T47" fmla="*/ 2585 h 2666"/>
              <a:gd name="T48" fmla="*/ 741 w 1289"/>
              <a:gd name="T49" fmla="*/ 2605 h 2666"/>
              <a:gd name="T50" fmla="*/ 730 w 1289"/>
              <a:gd name="T51" fmla="*/ 2527 h 2666"/>
              <a:gd name="T52" fmla="*/ 958 w 1289"/>
              <a:gd name="T53" fmla="*/ 2497 h 2666"/>
              <a:gd name="T54" fmla="*/ 710 w 1289"/>
              <a:gd name="T55" fmla="*/ 2438 h 2666"/>
              <a:gd name="T56" fmla="*/ 516 w 1289"/>
              <a:gd name="T57" fmla="*/ 2494 h 2666"/>
              <a:gd name="T58" fmla="*/ 519 w 1289"/>
              <a:gd name="T59" fmla="*/ 2506 h 2666"/>
              <a:gd name="T60" fmla="*/ 485 w 1289"/>
              <a:gd name="T61" fmla="*/ 2615 h 2666"/>
              <a:gd name="T62" fmla="*/ 424 w 1289"/>
              <a:gd name="T63" fmla="*/ 2666 h 2666"/>
              <a:gd name="T64" fmla="*/ 368 w 1289"/>
              <a:gd name="T65" fmla="*/ 2572 h 2666"/>
              <a:gd name="T66" fmla="*/ 430 w 1289"/>
              <a:gd name="T67" fmla="*/ 2497 h 2666"/>
              <a:gd name="T68" fmla="*/ 395 w 1289"/>
              <a:gd name="T69" fmla="*/ 2441 h 2666"/>
              <a:gd name="T70" fmla="*/ 325 w 1289"/>
              <a:gd name="T71" fmla="*/ 2417 h 2666"/>
              <a:gd name="T72" fmla="*/ 239 w 1289"/>
              <a:gd name="T73" fmla="*/ 2380 h 2666"/>
              <a:gd name="T74" fmla="*/ 55 w 1289"/>
              <a:gd name="T75" fmla="*/ 2309 h 2666"/>
              <a:gd name="T76" fmla="*/ 49 w 1289"/>
              <a:gd name="T77" fmla="*/ 2254 h 2666"/>
              <a:gd name="T78" fmla="*/ 78 w 1289"/>
              <a:gd name="T79" fmla="*/ 2192 h 2666"/>
              <a:gd name="T80" fmla="*/ 121 w 1289"/>
              <a:gd name="T81" fmla="*/ 2038 h 2666"/>
              <a:gd name="T82" fmla="*/ 85 w 1289"/>
              <a:gd name="T83" fmla="*/ 1987 h 2666"/>
              <a:gd name="T84" fmla="*/ 28 w 1289"/>
              <a:gd name="T85" fmla="*/ 1887 h 2666"/>
              <a:gd name="T86" fmla="*/ 78 w 1289"/>
              <a:gd name="T87" fmla="*/ 1807 h 2666"/>
              <a:gd name="T88" fmla="*/ 146 w 1289"/>
              <a:gd name="T89" fmla="*/ 1677 h 2666"/>
              <a:gd name="T90" fmla="*/ 198 w 1289"/>
              <a:gd name="T91" fmla="*/ 1578 h 2666"/>
              <a:gd name="T92" fmla="*/ 312 w 1289"/>
              <a:gd name="T93" fmla="*/ 1398 h 2666"/>
              <a:gd name="T94" fmla="*/ 385 w 1289"/>
              <a:gd name="T95" fmla="*/ 1265 h 2666"/>
              <a:gd name="T96" fmla="*/ 540 w 1289"/>
              <a:gd name="T97" fmla="*/ 1153 h 2666"/>
              <a:gd name="T98" fmla="*/ 650 w 1289"/>
              <a:gd name="T99" fmla="*/ 1116 h 2666"/>
              <a:gd name="T100" fmla="*/ 773 w 1289"/>
              <a:gd name="T101" fmla="*/ 1067 h 2666"/>
              <a:gd name="T102" fmla="*/ 650 w 1289"/>
              <a:gd name="T103" fmla="*/ 1020 h 2666"/>
              <a:gd name="T104" fmla="*/ 703 w 1289"/>
              <a:gd name="T105" fmla="*/ 937 h 2666"/>
              <a:gd name="T106" fmla="*/ 762 w 1289"/>
              <a:gd name="T107" fmla="*/ 894 h 2666"/>
              <a:gd name="T108" fmla="*/ 692 w 1289"/>
              <a:gd name="T109" fmla="*/ 733 h 2666"/>
              <a:gd name="T110" fmla="*/ 704 w 1289"/>
              <a:gd name="T111" fmla="*/ 521 h 2666"/>
              <a:gd name="T112" fmla="*/ 740 w 1289"/>
              <a:gd name="T113" fmla="*/ 419 h 2666"/>
              <a:gd name="T114" fmla="*/ 606 w 1289"/>
              <a:gd name="T115" fmla="*/ 436 h 2666"/>
              <a:gd name="T116" fmla="*/ 460 w 1289"/>
              <a:gd name="T117" fmla="*/ 352 h 2666"/>
              <a:gd name="T118" fmla="*/ 348 w 1289"/>
              <a:gd name="T119" fmla="*/ 263 h 2666"/>
              <a:gd name="T120" fmla="*/ 403 w 1289"/>
              <a:gd name="T121" fmla="*/ 84 h 2666"/>
              <a:gd name="T122" fmla="*/ 483 w 1289"/>
              <a:gd name="T123" fmla="*/ 27 h 2666"/>
              <a:gd name="T124" fmla="*/ 559 w 1289"/>
              <a:gd name="T125" fmla="*/ 0 h 26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89" h="2666">
                <a:moveTo>
                  <a:pt x="134" y="2383"/>
                </a:moveTo>
                <a:lnTo>
                  <a:pt x="134" y="2383"/>
                </a:lnTo>
                <a:lnTo>
                  <a:pt x="136" y="2384"/>
                </a:lnTo>
                <a:lnTo>
                  <a:pt x="137" y="2387"/>
                </a:lnTo>
                <a:lnTo>
                  <a:pt x="139" y="2397"/>
                </a:lnTo>
                <a:lnTo>
                  <a:pt x="139" y="2432"/>
                </a:lnTo>
                <a:lnTo>
                  <a:pt x="139" y="2465"/>
                </a:lnTo>
                <a:lnTo>
                  <a:pt x="139" y="2475"/>
                </a:lnTo>
                <a:lnTo>
                  <a:pt x="140" y="2478"/>
                </a:lnTo>
                <a:lnTo>
                  <a:pt x="142" y="2480"/>
                </a:lnTo>
                <a:lnTo>
                  <a:pt x="142" y="2480"/>
                </a:lnTo>
                <a:lnTo>
                  <a:pt x="152" y="2481"/>
                </a:lnTo>
                <a:lnTo>
                  <a:pt x="163" y="2484"/>
                </a:lnTo>
                <a:lnTo>
                  <a:pt x="170" y="2488"/>
                </a:lnTo>
                <a:lnTo>
                  <a:pt x="178" y="2494"/>
                </a:lnTo>
                <a:lnTo>
                  <a:pt x="185" y="2502"/>
                </a:lnTo>
                <a:lnTo>
                  <a:pt x="191" y="2511"/>
                </a:lnTo>
                <a:lnTo>
                  <a:pt x="201" y="2533"/>
                </a:lnTo>
                <a:lnTo>
                  <a:pt x="201" y="2533"/>
                </a:lnTo>
                <a:lnTo>
                  <a:pt x="201" y="2591"/>
                </a:lnTo>
                <a:lnTo>
                  <a:pt x="200" y="2599"/>
                </a:lnTo>
                <a:lnTo>
                  <a:pt x="198" y="2600"/>
                </a:lnTo>
                <a:lnTo>
                  <a:pt x="198" y="2599"/>
                </a:lnTo>
                <a:lnTo>
                  <a:pt x="198" y="2599"/>
                </a:lnTo>
                <a:lnTo>
                  <a:pt x="194" y="2602"/>
                </a:lnTo>
                <a:lnTo>
                  <a:pt x="189" y="2605"/>
                </a:lnTo>
                <a:lnTo>
                  <a:pt x="188" y="2608"/>
                </a:lnTo>
                <a:lnTo>
                  <a:pt x="186" y="2611"/>
                </a:lnTo>
                <a:lnTo>
                  <a:pt x="185" y="2618"/>
                </a:lnTo>
                <a:lnTo>
                  <a:pt x="185" y="2627"/>
                </a:lnTo>
                <a:lnTo>
                  <a:pt x="185" y="2638"/>
                </a:lnTo>
                <a:lnTo>
                  <a:pt x="182" y="2647"/>
                </a:lnTo>
                <a:lnTo>
                  <a:pt x="179" y="2653"/>
                </a:lnTo>
                <a:lnTo>
                  <a:pt x="175" y="2657"/>
                </a:lnTo>
                <a:lnTo>
                  <a:pt x="170" y="2662"/>
                </a:lnTo>
                <a:lnTo>
                  <a:pt x="163" y="2666"/>
                </a:lnTo>
                <a:lnTo>
                  <a:pt x="64" y="2666"/>
                </a:lnTo>
                <a:lnTo>
                  <a:pt x="64" y="2666"/>
                </a:lnTo>
                <a:lnTo>
                  <a:pt x="60" y="2666"/>
                </a:lnTo>
                <a:lnTo>
                  <a:pt x="52" y="2660"/>
                </a:lnTo>
                <a:lnTo>
                  <a:pt x="42" y="2651"/>
                </a:lnTo>
                <a:lnTo>
                  <a:pt x="30" y="2638"/>
                </a:lnTo>
                <a:lnTo>
                  <a:pt x="19" y="2623"/>
                </a:lnTo>
                <a:lnTo>
                  <a:pt x="9" y="2603"/>
                </a:lnTo>
                <a:lnTo>
                  <a:pt x="6" y="2593"/>
                </a:lnTo>
                <a:lnTo>
                  <a:pt x="3" y="2581"/>
                </a:lnTo>
                <a:lnTo>
                  <a:pt x="0" y="2569"/>
                </a:lnTo>
                <a:lnTo>
                  <a:pt x="0" y="2557"/>
                </a:lnTo>
                <a:lnTo>
                  <a:pt x="0" y="2557"/>
                </a:lnTo>
                <a:lnTo>
                  <a:pt x="1" y="2542"/>
                </a:lnTo>
                <a:lnTo>
                  <a:pt x="4" y="2529"/>
                </a:lnTo>
                <a:lnTo>
                  <a:pt x="10" y="2515"/>
                </a:lnTo>
                <a:lnTo>
                  <a:pt x="19" y="2505"/>
                </a:lnTo>
                <a:lnTo>
                  <a:pt x="30" y="2496"/>
                </a:lnTo>
                <a:lnTo>
                  <a:pt x="40" y="2488"/>
                </a:lnTo>
                <a:lnTo>
                  <a:pt x="54" y="2482"/>
                </a:lnTo>
                <a:lnTo>
                  <a:pt x="69" y="2480"/>
                </a:lnTo>
                <a:lnTo>
                  <a:pt x="70" y="2384"/>
                </a:lnTo>
                <a:lnTo>
                  <a:pt x="70" y="2384"/>
                </a:lnTo>
                <a:lnTo>
                  <a:pt x="72" y="2383"/>
                </a:lnTo>
                <a:lnTo>
                  <a:pt x="76" y="2383"/>
                </a:lnTo>
                <a:lnTo>
                  <a:pt x="92" y="2383"/>
                </a:lnTo>
                <a:lnTo>
                  <a:pt x="134" y="2383"/>
                </a:lnTo>
                <a:lnTo>
                  <a:pt x="134" y="2383"/>
                </a:lnTo>
                <a:close/>
                <a:moveTo>
                  <a:pt x="989" y="2230"/>
                </a:moveTo>
                <a:lnTo>
                  <a:pt x="989" y="2230"/>
                </a:lnTo>
                <a:lnTo>
                  <a:pt x="995" y="2253"/>
                </a:lnTo>
                <a:lnTo>
                  <a:pt x="998" y="2272"/>
                </a:lnTo>
                <a:lnTo>
                  <a:pt x="1000" y="2292"/>
                </a:lnTo>
                <a:lnTo>
                  <a:pt x="1000" y="2311"/>
                </a:lnTo>
                <a:lnTo>
                  <a:pt x="1000" y="2311"/>
                </a:lnTo>
                <a:lnTo>
                  <a:pt x="1000" y="2333"/>
                </a:lnTo>
                <a:lnTo>
                  <a:pt x="998" y="2348"/>
                </a:lnTo>
                <a:lnTo>
                  <a:pt x="995" y="2363"/>
                </a:lnTo>
                <a:lnTo>
                  <a:pt x="991" y="2377"/>
                </a:lnTo>
                <a:lnTo>
                  <a:pt x="988" y="2383"/>
                </a:lnTo>
                <a:lnTo>
                  <a:pt x="985" y="2389"/>
                </a:lnTo>
                <a:lnTo>
                  <a:pt x="980" y="2393"/>
                </a:lnTo>
                <a:lnTo>
                  <a:pt x="976" y="2396"/>
                </a:lnTo>
                <a:lnTo>
                  <a:pt x="970" y="2397"/>
                </a:lnTo>
                <a:lnTo>
                  <a:pt x="964" y="2399"/>
                </a:lnTo>
                <a:lnTo>
                  <a:pt x="964" y="2399"/>
                </a:lnTo>
                <a:lnTo>
                  <a:pt x="959" y="2397"/>
                </a:lnTo>
                <a:lnTo>
                  <a:pt x="955" y="2391"/>
                </a:lnTo>
                <a:lnTo>
                  <a:pt x="950" y="2386"/>
                </a:lnTo>
                <a:lnTo>
                  <a:pt x="946" y="2378"/>
                </a:lnTo>
                <a:lnTo>
                  <a:pt x="941" y="2363"/>
                </a:lnTo>
                <a:lnTo>
                  <a:pt x="940" y="2357"/>
                </a:lnTo>
                <a:lnTo>
                  <a:pt x="940" y="2283"/>
                </a:lnTo>
                <a:lnTo>
                  <a:pt x="940" y="2283"/>
                </a:lnTo>
                <a:lnTo>
                  <a:pt x="953" y="2256"/>
                </a:lnTo>
                <a:lnTo>
                  <a:pt x="962" y="2242"/>
                </a:lnTo>
                <a:lnTo>
                  <a:pt x="971" y="2230"/>
                </a:lnTo>
                <a:lnTo>
                  <a:pt x="989" y="2230"/>
                </a:lnTo>
                <a:close/>
                <a:moveTo>
                  <a:pt x="579" y="3"/>
                </a:moveTo>
                <a:lnTo>
                  <a:pt x="579" y="3"/>
                </a:lnTo>
                <a:lnTo>
                  <a:pt x="588" y="4"/>
                </a:lnTo>
                <a:lnTo>
                  <a:pt x="597" y="4"/>
                </a:lnTo>
                <a:lnTo>
                  <a:pt x="612" y="3"/>
                </a:lnTo>
                <a:lnTo>
                  <a:pt x="612" y="3"/>
                </a:lnTo>
                <a:lnTo>
                  <a:pt x="613" y="4"/>
                </a:lnTo>
                <a:lnTo>
                  <a:pt x="618" y="6"/>
                </a:lnTo>
                <a:lnTo>
                  <a:pt x="624" y="12"/>
                </a:lnTo>
                <a:lnTo>
                  <a:pt x="633" y="22"/>
                </a:lnTo>
                <a:lnTo>
                  <a:pt x="640" y="33"/>
                </a:lnTo>
                <a:lnTo>
                  <a:pt x="655" y="55"/>
                </a:lnTo>
                <a:lnTo>
                  <a:pt x="664" y="70"/>
                </a:lnTo>
                <a:lnTo>
                  <a:pt x="664" y="70"/>
                </a:lnTo>
                <a:lnTo>
                  <a:pt x="674" y="84"/>
                </a:lnTo>
                <a:lnTo>
                  <a:pt x="686" y="95"/>
                </a:lnTo>
                <a:lnTo>
                  <a:pt x="709" y="116"/>
                </a:lnTo>
                <a:lnTo>
                  <a:pt x="718" y="128"/>
                </a:lnTo>
                <a:lnTo>
                  <a:pt x="728" y="139"/>
                </a:lnTo>
                <a:lnTo>
                  <a:pt x="736" y="152"/>
                </a:lnTo>
                <a:lnTo>
                  <a:pt x="741" y="166"/>
                </a:lnTo>
                <a:lnTo>
                  <a:pt x="741" y="166"/>
                </a:lnTo>
                <a:lnTo>
                  <a:pt x="746" y="175"/>
                </a:lnTo>
                <a:lnTo>
                  <a:pt x="749" y="185"/>
                </a:lnTo>
                <a:lnTo>
                  <a:pt x="755" y="197"/>
                </a:lnTo>
                <a:lnTo>
                  <a:pt x="758" y="203"/>
                </a:lnTo>
                <a:lnTo>
                  <a:pt x="762" y="207"/>
                </a:lnTo>
                <a:lnTo>
                  <a:pt x="762" y="207"/>
                </a:lnTo>
                <a:lnTo>
                  <a:pt x="764" y="210"/>
                </a:lnTo>
                <a:lnTo>
                  <a:pt x="764" y="213"/>
                </a:lnTo>
                <a:lnTo>
                  <a:pt x="762" y="222"/>
                </a:lnTo>
                <a:lnTo>
                  <a:pt x="762" y="222"/>
                </a:lnTo>
                <a:lnTo>
                  <a:pt x="764" y="227"/>
                </a:lnTo>
                <a:lnTo>
                  <a:pt x="767" y="231"/>
                </a:lnTo>
                <a:lnTo>
                  <a:pt x="776" y="240"/>
                </a:lnTo>
                <a:lnTo>
                  <a:pt x="789" y="251"/>
                </a:lnTo>
                <a:lnTo>
                  <a:pt x="804" y="260"/>
                </a:lnTo>
                <a:lnTo>
                  <a:pt x="821" y="269"/>
                </a:lnTo>
                <a:lnTo>
                  <a:pt x="835" y="276"/>
                </a:lnTo>
                <a:lnTo>
                  <a:pt x="847" y="280"/>
                </a:lnTo>
                <a:lnTo>
                  <a:pt x="855" y="282"/>
                </a:lnTo>
                <a:lnTo>
                  <a:pt x="935" y="282"/>
                </a:lnTo>
                <a:lnTo>
                  <a:pt x="935" y="282"/>
                </a:lnTo>
                <a:lnTo>
                  <a:pt x="947" y="285"/>
                </a:lnTo>
                <a:lnTo>
                  <a:pt x="958" y="291"/>
                </a:lnTo>
                <a:lnTo>
                  <a:pt x="971" y="297"/>
                </a:lnTo>
                <a:lnTo>
                  <a:pt x="983" y="306"/>
                </a:lnTo>
                <a:lnTo>
                  <a:pt x="1009" y="325"/>
                </a:lnTo>
                <a:lnTo>
                  <a:pt x="1034" y="349"/>
                </a:lnTo>
                <a:lnTo>
                  <a:pt x="1058" y="374"/>
                </a:lnTo>
                <a:lnTo>
                  <a:pt x="1079" y="400"/>
                </a:lnTo>
                <a:lnTo>
                  <a:pt x="1097" y="425"/>
                </a:lnTo>
                <a:lnTo>
                  <a:pt x="1104" y="436"/>
                </a:lnTo>
                <a:lnTo>
                  <a:pt x="1108" y="448"/>
                </a:lnTo>
                <a:lnTo>
                  <a:pt x="1108" y="448"/>
                </a:lnTo>
                <a:lnTo>
                  <a:pt x="1113" y="460"/>
                </a:lnTo>
                <a:lnTo>
                  <a:pt x="1117" y="474"/>
                </a:lnTo>
                <a:lnTo>
                  <a:pt x="1122" y="489"/>
                </a:lnTo>
                <a:lnTo>
                  <a:pt x="1126" y="504"/>
                </a:lnTo>
                <a:lnTo>
                  <a:pt x="1126" y="504"/>
                </a:lnTo>
                <a:lnTo>
                  <a:pt x="1138" y="543"/>
                </a:lnTo>
                <a:lnTo>
                  <a:pt x="1152" y="582"/>
                </a:lnTo>
                <a:lnTo>
                  <a:pt x="1152" y="582"/>
                </a:lnTo>
                <a:lnTo>
                  <a:pt x="1153" y="586"/>
                </a:lnTo>
                <a:lnTo>
                  <a:pt x="1153" y="592"/>
                </a:lnTo>
                <a:lnTo>
                  <a:pt x="1153" y="601"/>
                </a:lnTo>
                <a:lnTo>
                  <a:pt x="1155" y="609"/>
                </a:lnTo>
                <a:lnTo>
                  <a:pt x="1155" y="609"/>
                </a:lnTo>
                <a:lnTo>
                  <a:pt x="1167" y="636"/>
                </a:lnTo>
                <a:lnTo>
                  <a:pt x="1180" y="661"/>
                </a:lnTo>
                <a:lnTo>
                  <a:pt x="1192" y="688"/>
                </a:lnTo>
                <a:lnTo>
                  <a:pt x="1198" y="701"/>
                </a:lnTo>
                <a:lnTo>
                  <a:pt x="1201" y="715"/>
                </a:lnTo>
                <a:lnTo>
                  <a:pt x="1201" y="715"/>
                </a:lnTo>
                <a:lnTo>
                  <a:pt x="1205" y="731"/>
                </a:lnTo>
                <a:lnTo>
                  <a:pt x="1208" y="750"/>
                </a:lnTo>
                <a:lnTo>
                  <a:pt x="1211" y="779"/>
                </a:lnTo>
                <a:lnTo>
                  <a:pt x="1211" y="779"/>
                </a:lnTo>
                <a:lnTo>
                  <a:pt x="1210" y="791"/>
                </a:lnTo>
                <a:lnTo>
                  <a:pt x="1208" y="806"/>
                </a:lnTo>
                <a:lnTo>
                  <a:pt x="1204" y="831"/>
                </a:lnTo>
                <a:lnTo>
                  <a:pt x="1204" y="831"/>
                </a:lnTo>
                <a:lnTo>
                  <a:pt x="1205" y="838"/>
                </a:lnTo>
                <a:lnTo>
                  <a:pt x="1208" y="843"/>
                </a:lnTo>
                <a:lnTo>
                  <a:pt x="1210" y="849"/>
                </a:lnTo>
                <a:lnTo>
                  <a:pt x="1211" y="856"/>
                </a:lnTo>
                <a:lnTo>
                  <a:pt x="1211" y="979"/>
                </a:lnTo>
                <a:lnTo>
                  <a:pt x="1211" y="979"/>
                </a:lnTo>
                <a:lnTo>
                  <a:pt x="1217" y="1003"/>
                </a:lnTo>
                <a:lnTo>
                  <a:pt x="1226" y="1025"/>
                </a:lnTo>
                <a:lnTo>
                  <a:pt x="1235" y="1049"/>
                </a:lnTo>
                <a:lnTo>
                  <a:pt x="1243" y="1074"/>
                </a:lnTo>
                <a:lnTo>
                  <a:pt x="1243" y="1074"/>
                </a:lnTo>
                <a:lnTo>
                  <a:pt x="1247" y="1089"/>
                </a:lnTo>
                <a:lnTo>
                  <a:pt x="1250" y="1107"/>
                </a:lnTo>
                <a:lnTo>
                  <a:pt x="1253" y="1125"/>
                </a:lnTo>
                <a:lnTo>
                  <a:pt x="1258" y="1141"/>
                </a:lnTo>
                <a:lnTo>
                  <a:pt x="1258" y="1141"/>
                </a:lnTo>
                <a:lnTo>
                  <a:pt x="1259" y="1144"/>
                </a:lnTo>
                <a:lnTo>
                  <a:pt x="1264" y="1149"/>
                </a:lnTo>
                <a:lnTo>
                  <a:pt x="1276" y="1159"/>
                </a:lnTo>
                <a:lnTo>
                  <a:pt x="1276" y="1232"/>
                </a:lnTo>
                <a:lnTo>
                  <a:pt x="1276" y="1232"/>
                </a:lnTo>
                <a:lnTo>
                  <a:pt x="1279" y="1240"/>
                </a:lnTo>
                <a:lnTo>
                  <a:pt x="1283" y="1247"/>
                </a:lnTo>
                <a:lnTo>
                  <a:pt x="1288" y="1252"/>
                </a:lnTo>
                <a:lnTo>
                  <a:pt x="1289" y="1258"/>
                </a:lnTo>
                <a:lnTo>
                  <a:pt x="1289" y="1258"/>
                </a:lnTo>
                <a:lnTo>
                  <a:pt x="1288" y="1267"/>
                </a:lnTo>
                <a:lnTo>
                  <a:pt x="1286" y="1279"/>
                </a:lnTo>
                <a:lnTo>
                  <a:pt x="1283" y="1289"/>
                </a:lnTo>
                <a:lnTo>
                  <a:pt x="1282" y="1296"/>
                </a:lnTo>
                <a:lnTo>
                  <a:pt x="1282" y="1296"/>
                </a:lnTo>
                <a:lnTo>
                  <a:pt x="1283" y="1307"/>
                </a:lnTo>
                <a:lnTo>
                  <a:pt x="1286" y="1319"/>
                </a:lnTo>
                <a:lnTo>
                  <a:pt x="1288" y="1331"/>
                </a:lnTo>
                <a:lnTo>
                  <a:pt x="1289" y="1338"/>
                </a:lnTo>
                <a:lnTo>
                  <a:pt x="1289" y="1338"/>
                </a:lnTo>
                <a:lnTo>
                  <a:pt x="1289" y="1343"/>
                </a:lnTo>
                <a:lnTo>
                  <a:pt x="1286" y="1346"/>
                </a:lnTo>
                <a:lnTo>
                  <a:pt x="1282" y="1350"/>
                </a:lnTo>
                <a:lnTo>
                  <a:pt x="1276" y="1356"/>
                </a:lnTo>
                <a:lnTo>
                  <a:pt x="1273" y="1359"/>
                </a:lnTo>
                <a:lnTo>
                  <a:pt x="1271" y="1364"/>
                </a:lnTo>
                <a:lnTo>
                  <a:pt x="1271" y="1364"/>
                </a:lnTo>
                <a:lnTo>
                  <a:pt x="1270" y="1368"/>
                </a:lnTo>
                <a:lnTo>
                  <a:pt x="1268" y="1376"/>
                </a:lnTo>
                <a:lnTo>
                  <a:pt x="1267" y="1389"/>
                </a:lnTo>
                <a:lnTo>
                  <a:pt x="1267" y="1402"/>
                </a:lnTo>
                <a:lnTo>
                  <a:pt x="1264" y="1416"/>
                </a:lnTo>
                <a:lnTo>
                  <a:pt x="1264" y="1416"/>
                </a:lnTo>
                <a:lnTo>
                  <a:pt x="1262" y="1425"/>
                </a:lnTo>
                <a:lnTo>
                  <a:pt x="1259" y="1434"/>
                </a:lnTo>
                <a:lnTo>
                  <a:pt x="1255" y="1443"/>
                </a:lnTo>
                <a:lnTo>
                  <a:pt x="1253" y="1452"/>
                </a:lnTo>
                <a:lnTo>
                  <a:pt x="1253" y="1540"/>
                </a:lnTo>
                <a:lnTo>
                  <a:pt x="1253" y="1540"/>
                </a:lnTo>
                <a:lnTo>
                  <a:pt x="1249" y="1547"/>
                </a:lnTo>
                <a:lnTo>
                  <a:pt x="1243" y="1555"/>
                </a:lnTo>
                <a:lnTo>
                  <a:pt x="1228" y="1566"/>
                </a:lnTo>
                <a:lnTo>
                  <a:pt x="1216" y="1577"/>
                </a:lnTo>
                <a:lnTo>
                  <a:pt x="1213" y="1581"/>
                </a:lnTo>
                <a:lnTo>
                  <a:pt x="1211" y="1584"/>
                </a:lnTo>
                <a:lnTo>
                  <a:pt x="1211" y="1677"/>
                </a:lnTo>
                <a:lnTo>
                  <a:pt x="1211" y="1677"/>
                </a:lnTo>
                <a:lnTo>
                  <a:pt x="1201" y="1684"/>
                </a:lnTo>
                <a:lnTo>
                  <a:pt x="1192" y="1692"/>
                </a:lnTo>
                <a:lnTo>
                  <a:pt x="1185" y="1701"/>
                </a:lnTo>
                <a:lnTo>
                  <a:pt x="1179" y="1710"/>
                </a:lnTo>
                <a:lnTo>
                  <a:pt x="1173" y="1717"/>
                </a:lnTo>
                <a:lnTo>
                  <a:pt x="1168" y="1728"/>
                </a:lnTo>
                <a:lnTo>
                  <a:pt x="1162" y="1746"/>
                </a:lnTo>
                <a:lnTo>
                  <a:pt x="1158" y="1763"/>
                </a:lnTo>
                <a:lnTo>
                  <a:pt x="1156" y="1781"/>
                </a:lnTo>
                <a:lnTo>
                  <a:pt x="1155" y="1814"/>
                </a:lnTo>
                <a:lnTo>
                  <a:pt x="1155" y="1814"/>
                </a:lnTo>
                <a:lnTo>
                  <a:pt x="1158" y="1860"/>
                </a:lnTo>
                <a:lnTo>
                  <a:pt x="1162" y="1926"/>
                </a:lnTo>
                <a:lnTo>
                  <a:pt x="1162" y="1926"/>
                </a:lnTo>
                <a:lnTo>
                  <a:pt x="1162" y="1933"/>
                </a:lnTo>
                <a:lnTo>
                  <a:pt x="1164" y="1941"/>
                </a:lnTo>
                <a:lnTo>
                  <a:pt x="1170" y="1957"/>
                </a:lnTo>
                <a:lnTo>
                  <a:pt x="1174" y="1972"/>
                </a:lnTo>
                <a:lnTo>
                  <a:pt x="1176" y="1983"/>
                </a:lnTo>
                <a:lnTo>
                  <a:pt x="1176" y="2148"/>
                </a:lnTo>
                <a:lnTo>
                  <a:pt x="1176" y="2148"/>
                </a:lnTo>
                <a:lnTo>
                  <a:pt x="1182" y="2160"/>
                </a:lnTo>
                <a:lnTo>
                  <a:pt x="1183" y="2165"/>
                </a:lnTo>
                <a:lnTo>
                  <a:pt x="1183" y="2169"/>
                </a:lnTo>
                <a:lnTo>
                  <a:pt x="1183" y="2169"/>
                </a:lnTo>
                <a:lnTo>
                  <a:pt x="1182" y="2181"/>
                </a:lnTo>
                <a:lnTo>
                  <a:pt x="1180" y="2198"/>
                </a:lnTo>
                <a:lnTo>
                  <a:pt x="1176" y="2223"/>
                </a:lnTo>
                <a:lnTo>
                  <a:pt x="1176" y="2223"/>
                </a:lnTo>
                <a:lnTo>
                  <a:pt x="1177" y="2245"/>
                </a:lnTo>
                <a:lnTo>
                  <a:pt x="1177" y="2260"/>
                </a:lnTo>
                <a:lnTo>
                  <a:pt x="1180" y="2272"/>
                </a:lnTo>
                <a:lnTo>
                  <a:pt x="1180" y="2272"/>
                </a:lnTo>
                <a:lnTo>
                  <a:pt x="1180" y="2281"/>
                </a:lnTo>
                <a:lnTo>
                  <a:pt x="1182" y="2295"/>
                </a:lnTo>
                <a:lnTo>
                  <a:pt x="1183" y="2300"/>
                </a:lnTo>
                <a:lnTo>
                  <a:pt x="1186" y="2308"/>
                </a:lnTo>
                <a:lnTo>
                  <a:pt x="1191" y="2314"/>
                </a:lnTo>
                <a:lnTo>
                  <a:pt x="1197" y="2321"/>
                </a:lnTo>
                <a:lnTo>
                  <a:pt x="1197" y="2430"/>
                </a:lnTo>
                <a:lnTo>
                  <a:pt x="1197" y="2430"/>
                </a:lnTo>
                <a:lnTo>
                  <a:pt x="1188" y="2441"/>
                </a:lnTo>
                <a:lnTo>
                  <a:pt x="1185" y="2447"/>
                </a:lnTo>
                <a:lnTo>
                  <a:pt x="1183" y="2451"/>
                </a:lnTo>
                <a:lnTo>
                  <a:pt x="1183" y="2451"/>
                </a:lnTo>
                <a:lnTo>
                  <a:pt x="1185" y="2460"/>
                </a:lnTo>
                <a:lnTo>
                  <a:pt x="1189" y="2468"/>
                </a:lnTo>
                <a:lnTo>
                  <a:pt x="1201" y="2484"/>
                </a:lnTo>
                <a:lnTo>
                  <a:pt x="1201" y="2484"/>
                </a:lnTo>
                <a:lnTo>
                  <a:pt x="1202" y="2484"/>
                </a:lnTo>
                <a:lnTo>
                  <a:pt x="1202" y="2485"/>
                </a:lnTo>
                <a:lnTo>
                  <a:pt x="1202" y="2490"/>
                </a:lnTo>
                <a:lnTo>
                  <a:pt x="1202" y="2494"/>
                </a:lnTo>
                <a:lnTo>
                  <a:pt x="1204" y="2500"/>
                </a:lnTo>
                <a:lnTo>
                  <a:pt x="1204" y="2500"/>
                </a:lnTo>
                <a:lnTo>
                  <a:pt x="1208" y="2505"/>
                </a:lnTo>
                <a:lnTo>
                  <a:pt x="1213" y="2509"/>
                </a:lnTo>
                <a:lnTo>
                  <a:pt x="1222" y="2515"/>
                </a:lnTo>
                <a:lnTo>
                  <a:pt x="1222" y="2515"/>
                </a:lnTo>
                <a:lnTo>
                  <a:pt x="1225" y="2518"/>
                </a:lnTo>
                <a:lnTo>
                  <a:pt x="1225" y="2526"/>
                </a:lnTo>
                <a:lnTo>
                  <a:pt x="1225" y="2526"/>
                </a:lnTo>
                <a:lnTo>
                  <a:pt x="1225" y="2536"/>
                </a:lnTo>
                <a:lnTo>
                  <a:pt x="1222" y="2544"/>
                </a:lnTo>
                <a:lnTo>
                  <a:pt x="1217" y="2553"/>
                </a:lnTo>
                <a:lnTo>
                  <a:pt x="1211" y="2559"/>
                </a:lnTo>
                <a:lnTo>
                  <a:pt x="1205" y="2565"/>
                </a:lnTo>
                <a:lnTo>
                  <a:pt x="1197" y="2569"/>
                </a:lnTo>
                <a:lnTo>
                  <a:pt x="1180" y="2576"/>
                </a:lnTo>
                <a:lnTo>
                  <a:pt x="1164" y="2581"/>
                </a:lnTo>
                <a:lnTo>
                  <a:pt x="1147" y="2584"/>
                </a:lnTo>
                <a:lnTo>
                  <a:pt x="1129" y="2585"/>
                </a:lnTo>
                <a:lnTo>
                  <a:pt x="1129" y="2585"/>
                </a:lnTo>
                <a:lnTo>
                  <a:pt x="1067" y="2597"/>
                </a:lnTo>
                <a:lnTo>
                  <a:pt x="1001" y="2611"/>
                </a:lnTo>
                <a:lnTo>
                  <a:pt x="970" y="2615"/>
                </a:lnTo>
                <a:lnTo>
                  <a:pt x="938" y="2620"/>
                </a:lnTo>
                <a:lnTo>
                  <a:pt x="907" y="2623"/>
                </a:lnTo>
                <a:lnTo>
                  <a:pt x="876" y="2624"/>
                </a:lnTo>
                <a:lnTo>
                  <a:pt x="876" y="2624"/>
                </a:lnTo>
                <a:lnTo>
                  <a:pt x="843" y="2623"/>
                </a:lnTo>
                <a:lnTo>
                  <a:pt x="810" y="2620"/>
                </a:lnTo>
                <a:lnTo>
                  <a:pt x="777" y="2614"/>
                </a:lnTo>
                <a:lnTo>
                  <a:pt x="744" y="2606"/>
                </a:lnTo>
                <a:lnTo>
                  <a:pt x="744" y="2606"/>
                </a:lnTo>
                <a:lnTo>
                  <a:pt x="741" y="2605"/>
                </a:lnTo>
                <a:lnTo>
                  <a:pt x="737" y="2602"/>
                </a:lnTo>
                <a:lnTo>
                  <a:pt x="730" y="2593"/>
                </a:lnTo>
                <a:lnTo>
                  <a:pt x="725" y="2581"/>
                </a:lnTo>
                <a:lnTo>
                  <a:pt x="721" y="2572"/>
                </a:lnTo>
                <a:lnTo>
                  <a:pt x="721" y="2572"/>
                </a:lnTo>
                <a:lnTo>
                  <a:pt x="718" y="2560"/>
                </a:lnTo>
                <a:lnTo>
                  <a:pt x="716" y="2548"/>
                </a:lnTo>
                <a:lnTo>
                  <a:pt x="716" y="2542"/>
                </a:lnTo>
                <a:lnTo>
                  <a:pt x="718" y="2536"/>
                </a:lnTo>
                <a:lnTo>
                  <a:pt x="719" y="2532"/>
                </a:lnTo>
                <a:lnTo>
                  <a:pt x="724" y="2529"/>
                </a:lnTo>
                <a:lnTo>
                  <a:pt x="724" y="2529"/>
                </a:lnTo>
                <a:lnTo>
                  <a:pt x="730" y="2527"/>
                </a:lnTo>
                <a:lnTo>
                  <a:pt x="736" y="2527"/>
                </a:lnTo>
                <a:lnTo>
                  <a:pt x="750" y="2526"/>
                </a:lnTo>
                <a:lnTo>
                  <a:pt x="759" y="2526"/>
                </a:lnTo>
                <a:lnTo>
                  <a:pt x="767" y="2523"/>
                </a:lnTo>
                <a:lnTo>
                  <a:pt x="774" y="2517"/>
                </a:lnTo>
                <a:lnTo>
                  <a:pt x="780" y="2508"/>
                </a:lnTo>
                <a:lnTo>
                  <a:pt x="873" y="2508"/>
                </a:lnTo>
                <a:lnTo>
                  <a:pt x="873" y="2508"/>
                </a:lnTo>
                <a:lnTo>
                  <a:pt x="879" y="2509"/>
                </a:lnTo>
                <a:lnTo>
                  <a:pt x="888" y="2508"/>
                </a:lnTo>
                <a:lnTo>
                  <a:pt x="912" y="2505"/>
                </a:lnTo>
                <a:lnTo>
                  <a:pt x="958" y="2497"/>
                </a:lnTo>
                <a:lnTo>
                  <a:pt x="958" y="2497"/>
                </a:lnTo>
                <a:lnTo>
                  <a:pt x="941" y="2482"/>
                </a:lnTo>
                <a:lnTo>
                  <a:pt x="931" y="2468"/>
                </a:lnTo>
                <a:lnTo>
                  <a:pt x="923" y="2454"/>
                </a:lnTo>
                <a:lnTo>
                  <a:pt x="918" y="2441"/>
                </a:lnTo>
                <a:lnTo>
                  <a:pt x="918" y="2441"/>
                </a:lnTo>
                <a:lnTo>
                  <a:pt x="894" y="2436"/>
                </a:lnTo>
                <a:lnTo>
                  <a:pt x="865" y="2432"/>
                </a:lnTo>
                <a:lnTo>
                  <a:pt x="837" y="2429"/>
                </a:lnTo>
                <a:lnTo>
                  <a:pt x="812" y="2427"/>
                </a:lnTo>
                <a:lnTo>
                  <a:pt x="812" y="2427"/>
                </a:lnTo>
                <a:lnTo>
                  <a:pt x="770" y="2429"/>
                </a:lnTo>
                <a:lnTo>
                  <a:pt x="738" y="2433"/>
                </a:lnTo>
                <a:lnTo>
                  <a:pt x="710" y="2438"/>
                </a:lnTo>
                <a:lnTo>
                  <a:pt x="710" y="2438"/>
                </a:lnTo>
                <a:lnTo>
                  <a:pt x="707" y="2438"/>
                </a:lnTo>
                <a:lnTo>
                  <a:pt x="706" y="2441"/>
                </a:lnTo>
                <a:lnTo>
                  <a:pt x="704" y="2447"/>
                </a:lnTo>
                <a:lnTo>
                  <a:pt x="703" y="2453"/>
                </a:lnTo>
                <a:lnTo>
                  <a:pt x="701" y="2454"/>
                </a:lnTo>
                <a:lnTo>
                  <a:pt x="700" y="2456"/>
                </a:lnTo>
                <a:lnTo>
                  <a:pt x="586" y="2456"/>
                </a:lnTo>
                <a:lnTo>
                  <a:pt x="586" y="2456"/>
                </a:lnTo>
                <a:lnTo>
                  <a:pt x="548" y="2480"/>
                </a:lnTo>
                <a:lnTo>
                  <a:pt x="528" y="2490"/>
                </a:lnTo>
                <a:lnTo>
                  <a:pt x="521" y="2493"/>
                </a:lnTo>
                <a:lnTo>
                  <a:pt x="516" y="2494"/>
                </a:lnTo>
                <a:lnTo>
                  <a:pt x="516" y="2494"/>
                </a:lnTo>
                <a:lnTo>
                  <a:pt x="512" y="2493"/>
                </a:lnTo>
                <a:lnTo>
                  <a:pt x="509" y="2491"/>
                </a:lnTo>
                <a:lnTo>
                  <a:pt x="509" y="2490"/>
                </a:lnTo>
                <a:lnTo>
                  <a:pt x="509" y="2487"/>
                </a:lnTo>
                <a:lnTo>
                  <a:pt x="509" y="2487"/>
                </a:lnTo>
                <a:lnTo>
                  <a:pt x="506" y="2488"/>
                </a:lnTo>
                <a:lnTo>
                  <a:pt x="506" y="2494"/>
                </a:lnTo>
                <a:lnTo>
                  <a:pt x="506" y="2494"/>
                </a:lnTo>
                <a:lnTo>
                  <a:pt x="506" y="2499"/>
                </a:lnTo>
                <a:lnTo>
                  <a:pt x="509" y="2503"/>
                </a:lnTo>
                <a:lnTo>
                  <a:pt x="513" y="2505"/>
                </a:lnTo>
                <a:lnTo>
                  <a:pt x="519" y="2506"/>
                </a:lnTo>
                <a:lnTo>
                  <a:pt x="531" y="2506"/>
                </a:lnTo>
                <a:lnTo>
                  <a:pt x="540" y="2508"/>
                </a:lnTo>
                <a:lnTo>
                  <a:pt x="540" y="2572"/>
                </a:lnTo>
                <a:lnTo>
                  <a:pt x="540" y="2572"/>
                </a:lnTo>
                <a:lnTo>
                  <a:pt x="534" y="2572"/>
                </a:lnTo>
                <a:lnTo>
                  <a:pt x="527" y="2574"/>
                </a:lnTo>
                <a:lnTo>
                  <a:pt x="519" y="2578"/>
                </a:lnTo>
                <a:lnTo>
                  <a:pt x="512" y="2582"/>
                </a:lnTo>
                <a:lnTo>
                  <a:pt x="512" y="2582"/>
                </a:lnTo>
                <a:lnTo>
                  <a:pt x="509" y="2585"/>
                </a:lnTo>
                <a:lnTo>
                  <a:pt x="504" y="2591"/>
                </a:lnTo>
                <a:lnTo>
                  <a:pt x="491" y="2608"/>
                </a:lnTo>
                <a:lnTo>
                  <a:pt x="485" y="2615"/>
                </a:lnTo>
                <a:lnTo>
                  <a:pt x="477" y="2623"/>
                </a:lnTo>
                <a:lnTo>
                  <a:pt x="470" y="2627"/>
                </a:lnTo>
                <a:lnTo>
                  <a:pt x="465" y="2627"/>
                </a:lnTo>
                <a:lnTo>
                  <a:pt x="462" y="2627"/>
                </a:lnTo>
                <a:lnTo>
                  <a:pt x="462" y="2627"/>
                </a:lnTo>
                <a:lnTo>
                  <a:pt x="460" y="2636"/>
                </a:lnTo>
                <a:lnTo>
                  <a:pt x="455" y="2645"/>
                </a:lnTo>
                <a:lnTo>
                  <a:pt x="448" y="2654"/>
                </a:lnTo>
                <a:lnTo>
                  <a:pt x="439" y="2663"/>
                </a:lnTo>
                <a:lnTo>
                  <a:pt x="439" y="2663"/>
                </a:lnTo>
                <a:lnTo>
                  <a:pt x="436" y="2665"/>
                </a:lnTo>
                <a:lnTo>
                  <a:pt x="434" y="2666"/>
                </a:lnTo>
                <a:lnTo>
                  <a:pt x="424" y="2666"/>
                </a:lnTo>
                <a:lnTo>
                  <a:pt x="424" y="2666"/>
                </a:lnTo>
                <a:lnTo>
                  <a:pt x="416" y="2666"/>
                </a:lnTo>
                <a:lnTo>
                  <a:pt x="410" y="2663"/>
                </a:lnTo>
                <a:lnTo>
                  <a:pt x="403" y="2659"/>
                </a:lnTo>
                <a:lnTo>
                  <a:pt x="395" y="2653"/>
                </a:lnTo>
                <a:lnTo>
                  <a:pt x="382" y="2639"/>
                </a:lnTo>
                <a:lnTo>
                  <a:pt x="374" y="2627"/>
                </a:lnTo>
                <a:lnTo>
                  <a:pt x="374" y="2627"/>
                </a:lnTo>
                <a:lnTo>
                  <a:pt x="370" y="2615"/>
                </a:lnTo>
                <a:lnTo>
                  <a:pt x="368" y="2602"/>
                </a:lnTo>
                <a:lnTo>
                  <a:pt x="367" y="2582"/>
                </a:lnTo>
                <a:lnTo>
                  <a:pt x="367" y="2582"/>
                </a:lnTo>
                <a:lnTo>
                  <a:pt x="368" y="2572"/>
                </a:lnTo>
                <a:lnTo>
                  <a:pt x="371" y="2559"/>
                </a:lnTo>
                <a:lnTo>
                  <a:pt x="376" y="2545"/>
                </a:lnTo>
                <a:lnTo>
                  <a:pt x="380" y="2532"/>
                </a:lnTo>
                <a:lnTo>
                  <a:pt x="388" y="2520"/>
                </a:lnTo>
                <a:lnTo>
                  <a:pt x="395" y="2509"/>
                </a:lnTo>
                <a:lnTo>
                  <a:pt x="404" y="2503"/>
                </a:lnTo>
                <a:lnTo>
                  <a:pt x="409" y="2502"/>
                </a:lnTo>
                <a:lnTo>
                  <a:pt x="413" y="2500"/>
                </a:lnTo>
                <a:lnTo>
                  <a:pt x="413" y="2500"/>
                </a:lnTo>
                <a:lnTo>
                  <a:pt x="424" y="2500"/>
                </a:lnTo>
                <a:lnTo>
                  <a:pt x="428" y="2500"/>
                </a:lnTo>
                <a:lnTo>
                  <a:pt x="430" y="2499"/>
                </a:lnTo>
                <a:lnTo>
                  <a:pt x="430" y="2497"/>
                </a:lnTo>
                <a:lnTo>
                  <a:pt x="428" y="2493"/>
                </a:lnTo>
                <a:lnTo>
                  <a:pt x="416" y="2480"/>
                </a:lnTo>
                <a:lnTo>
                  <a:pt x="416" y="2480"/>
                </a:lnTo>
                <a:lnTo>
                  <a:pt x="415" y="2477"/>
                </a:lnTo>
                <a:lnTo>
                  <a:pt x="415" y="2471"/>
                </a:lnTo>
                <a:lnTo>
                  <a:pt x="415" y="2466"/>
                </a:lnTo>
                <a:lnTo>
                  <a:pt x="413" y="2462"/>
                </a:lnTo>
                <a:lnTo>
                  <a:pt x="413" y="2462"/>
                </a:lnTo>
                <a:lnTo>
                  <a:pt x="410" y="2454"/>
                </a:lnTo>
                <a:lnTo>
                  <a:pt x="406" y="2448"/>
                </a:lnTo>
                <a:lnTo>
                  <a:pt x="401" y="2444"/>
                </a:lnTo>
                <a:lnTo>
                  <a:pt x="395" y="2441"/>
                </a:lnTo>
                <a:lnTo>
                  <a:pt x="395" y="2441"/>
                </a:lnTo>
                <a:lnTo>
                  <a:pt x="389" y="2439"/>
                </a:lnTo>
                <a:lnTo>
                  <a:pt x="383" y="2439"/>
                </a:lnTo>
                <a:lnTo>
                  <a:pt x="379" y="2439"/>
                </a:lnTo>
                <a:lnTo>
                  <a:pt x="374" y="2438"/>
                </a:lnTo>
                <a:lnTo>
                  <a:pt x="374" y="2438"/>
                </a:lnTo>
                <a:lnTo>
                  <a:pt x="367" y="2435"/>
                </a:lnTo>
                <a:lnTo>
                  <a:pt x="360" y="2430"/>
                </a:lnTo>
                <a:lnTo>
                  <a:pt x="346" y="2420"/>
                </a:lnTo>
                <a:lnTo>
                  <a:pt x="346" y="2420"/>
                </a:lnTo>
                <a:lnTo>
                  <a:pt x="340" y="2418"/>
                </a:lnTo>
                <a:lnTo>
                  <a:pt x="336" y="2418"/>
                </a:lnTo>
                <a:lnTo>
                  <a:pt x="330" y="2418"/>
                </a:lnTo>
                <a:lnTo>
                  <a:pt x="325" y="2417"/>
                </a:lnTo>
                <a:lnTo>
                  <a:pt x="325" y="2417"/>
                </a:lnTo>
                <a:lnTo>
                  <a:pt x="322" y="2415"/>
                </a:lnTo>
                <a:lnTo>
                  <a:pt x="318" y="2412"/>
                </a:lnTo>
                <a:lnTo>
                  <a:pt x="310" y="2406"/>
                </a:lnTo>
                <a:lnTo>
                  <a:pt x="310" y="2406"/>
                </a:lnTo>
                <a:lnTo>
                  <a:pt x="300" y="2405"/>
                </a:lnTo>
                <a:lnTo>
                  <a:pt x="288" y="2405"/>
                </a:lnTo>
                <a:lnTo>
                  <a:pt x="277" y="2402"/>
                </a:lnTo>
                <a:lnTo>
                  <a:pt x="273" y="2399"/>
                </a:lnTo>
                <a:lnTo>
                  <a:pt x="269" y="2394"/>
                </a:lnTo>
                <a:lnTo>
                  <a:pt x="269" y="2394"/>
                </a:lnTo>
                <a:lnTo>
                  <a:pt x="248" y="2384"/>
                </a:lnTo>
                <a:lnTo>
                  <a:pt x="239" y="2380"/>
                </a:lnTo>
                <a:lnTo>
                  <a:pt x="230" y="2378"/>
                </a:lnTo>
                <a:lnTo>
                  <a:pt x="81" y="2378"/>
                </a:lnTo>
                <a:lnTo>
                  <a:pt x="81" y="2378"/>
                </a:lnTo>
                <a:lnTo>
                  <a:pt x="73" y="2371"/>
                </a:lnTo>
                <a:lnTo>
                  <a:pt x="69" y="2365"/>
                </a:lnTo>
                <a:lnTo>
                  <a:pt x="67" y="2360"/>
                </a:lnTo>
                <a:lnTo>
                  <a:pt x="67" y="2360"/>
                </a:lnTo>
                <a:lnTo>
                  <a:pt x="67" y="2345"/>
                </a:lnTo>
                <a:lnTo>
                  <a:pt x="67" y="2341"/>
                </a:lnTo>
                <a:lnTo>
                  <a:pt x="57" y="2318"/>
                </a:lnTo>
                <a:lnTo>
                  <a:pt x="57" y="2318"/>
                </a:lnTo>
                <a:lnTo>
                  <a:pt x="55" y="2314"/>
                </a:lnTo>
                <a:lnTo>
                  <a:pt x="55" y="2309"/>
                </a:lnTo>
                <a:lnTo>
                  <a:pt x="55" y="2303"/>
                </a:lnTo>
                <a:lnTo>
                  <a:pt x="54" y="2300"/>
                </a:lnTo>
                <a:lnTo>
                  <a:pt x="54" y="2300"/>
                </a:lnTo>
                <a:lnTo>
                  <a:pt x="49" y="2295"/>
                </a:lnTo>
                <a:lnTo>
                  <a:pt x="46" y="2292"/>
                </a:lnTo>
                <a:lnTo>
                  <a:pt x="43" y="2289"/>
                </a:lnTo>
                <a:lnTo>
                  <a:pt x="42" y="2283"/>
                </a:lnTo>
                <a:lnTo>
                  <a:pt x="42" y="2283"/>
                </a:lnTo>
                <a:lnTo>
                  <a:pt x="43" y="2277"/>
                </a:lnTo>
                <a:lnTo>
                  <a:pt x="46" y="2269"/>
                </a:lnTo>
                <a:lnTo>
                  <a:pt x="48" y="2262"/>
                </a:lnTo>
                <a:lnTo>
                  <a:pt x="49" y="2254"/>
                </a:lnTo>
                <a:lnTo>
                  <a:pt x="49" y="2254"/>
                </a:lnTo>
                <a:lnTo>
                  <a:pt x="48" y="2248"/>
                </a:lnTo>
                <a:lnTo>
                  <a:pt x="46" y="2244"/>
                </a:lnTo>
                <a:lnTo>
                  <a:pt x="43" y="2236"/>
                </a:lnTo>
                <a:lnTo>
                  <a:pt x="42" y="2230"/>
                </a:lnTo>
                <a:lnTo>
                  <a:pt x="42" y="2230"/>
                </a:lnTo>
                <a:lnTo>
                  <a:pt x="43" y="2223"/>
                </a:lnTo>
                <a:lnTo>
                  <a:pt x="48" y="2217"/>
                </a:lnTo>
                <a:lnTo>
                  <a:pt x="52" y="2212"/>
                </a:lnTo>
                <a:lnTo>
                  <a:pt x="58" y="2208"/>
                </a:lnTo>
                <a:lnTo>
                  <a:pt x="70" y="2199"/>
                </a:lnTo>
                <a:lnTo>
                  <a:pt x="75" y="2195"/>
                </a:lnTo>
                <a:lnTo>
                  <a:pt x="78" y="2192"/>
                </a:lnTo>
                <a:lnTo>
                  <a:pt x="78" y="2192"/>
                </a:lnTo>
                <a:lnTo>
                  <a:pt x="100" y="2138"/>
                </a:lnTo>
                <a:lnTo>
                  <a:pt x="109" y="2114"/>
                </a:lnTo>
                <a:lnTo>
                  <a:pt x="112" y="2105"/>
                </a:lnTo>
                <a:lnTo>
                  <a:pt x="113" y="2099"/>
                </a:lnTo>
                <a:lnTo>
                  <a:pt x="113" y="2099"/>
                </a:lnTo>
                <a:lnTo>
                  <a:pt x="112" y="2093"/>
                </a:lnTo>
                <a:lnTo>
                  <a:pt x="109" y="2084"/>
                </a:lnTo>
                <a:lnTo>
                  <a:pt x="98" y="2068"/>
                </a:lnTo>
                <a:lnTo>
                  <a:pt x="98" y="2068"/>
                </a:lnTo>
                <a:lnTo>
                  <a:pt x="106" y="2062"/>
                </a:lnTo>
                <a:lnTo>
                  <a:pt x="112" y="2054"/>
                </a:lnTo>
                <a:lnTo>
                  <a:pt x="118" y="2047"/>
                </a:lnTo>
                <a:lnTo>
                  <a:pt x="121" y="2038"/>
                </a:lnTo>
                <a:lnTo>
                  <a:pt x="125" y="2023"/>
                </a:lnTo>
                <a:lnTo>
                  <a:pt x="127" y="2011"/>
                </a:lnTo>
                <a:lnTo>
                  <a:pt x="127" y="2011"/>
                </a:lnTo>
                <a:lnTo>
                  <a:pt x="127" y="2002"/>
                </a:lnTo>
                <a:lnTo>
                  <a:pt x="125" y="1995"/>
                </a:lnTo>
                <a:lnTo>
                  <a:pt x="122" y="1990"/>
                </a:lnTo>
                <a:lnTo>
                  <a:pt x="119" y="1987"/>
                </a:lnTo>
                <a:lnTo>
                  <a:pt x="116" y="1984"/>
                </a:lnTo>
                <a:lnTo>
                  <a:pt x="110" y="1984"/>
                </a:lnTo>
                <a:lnTo>
                  <a:pt x="98" y="1983"/>
                </a:lnTo>
                <a:lnTo>
                  <a:pt x="98" y="1983"/>
                </a:lnTo>
                <a:lnTo>
                  <a:pt x="92" y="1984"/>
                </a:lnTo>
                <a:lnTo>
                  <a:pt x="85" y="1987"/>
                </a:lnTo>
                <a:lnTo>
                  <a:pt x="76" y="1989"/>
                </a:lnTo>
                <a:lnTo>
                  <a:pt x="67" y="1990"/>
                </a:lnTo>
                <a:lnTo>
                  <a:pt x="67" y="1990"/>
                </a:lnTo>
                <a:lnTo>
                  <a:pt x="61" y="1987"/>
                </a:lnTo>
                <a:lnTo>
                  <a:pt x="52" y="1983"/>
                </a:lnTo>
                <a:lnTo>
                  <a:pt x="43" y="1978"/>
                </a:lnTo>
                <a:lnTo>
                  <a:pt x="39" y="1977"/>
                </a:lnTo>
                <a:lnTo>
                  <a:pt x="36" y="1977"/>
                </a:lnTo>
                <a:lnTo>
                  <a:pt x="36" y="1977"/>
                </a:lnTo>
                <a:lnTo>
                  <a:pt x="34" y="1951"/>
                </a:lnTo>
                <a:lnTo>
                  <a:pt x="31" y="1926"/>
                </a:lnTo>
                <a:lnTo>
                  <a:pt x="28" y="1887"/>
                </a:lnTo>
                <a:lnTo>
                  <a:pt x="28" y="1887"/>
                </a:lnTo>
                <a:lnTo>
                  <a:pt x="30" y="1881"/>
                </a:lnTo>
                <a:lnTo>
                  <a:pt x="31" y="1875"/>
                </a:lnTo>
                <a:lnTo>
                  <a:pt x="34" y="1872"/>
                </a:lnTo>
                <a:lnTo>
                  <a:pt x="39" y="1869"/>
                </a:lnTo>
                <a:lnTo>
                  <a:pt x="48" y="1863"/>
                </a:lnTo>
                <a:lnTo>
                  <a:pt x="52" y="1859"/>
                </a:lnTo>
                <a:lnTo>
                  <a:pt x="57" y="1853"/>
                </a:lnTo>
                <a:lnTo>
                  <a:pt x="57" y="1853"/>
                </a:lnTo>
                <a:lnTo>
                  <a:pt x="63" y="1841"/>
                </a:lnTo>
                <a:lnTo>
                  <a:pt x="69" y="1829"/>
                </a:lnTo>
                <a:lnTo>
                  <a:pt x="73" y="1817"/>
                </a:lnTo>
                <a:lnTo>
                  <a:pt x="78" y="1807"/>
                </a:lnTo>
                <a:lnTo>
                  <a:pt x="78" y="1807"/>
                </a:lnTo>
                <a:lnTo>
                  <a:pt x="84" y="1798"/>
                </a:lnTo>
                <a:lnTo>
                  <a:pt x="92" y="1787"/>
                </a:lnTo>
                <a:lnTo>
                  <a:pt x="110" y="1765"/>
                </a:lnTo>
                <a:lnTo>
                  <a:pt x="119" y="1756"/>
                </a:lnTo>
                <a:lnTo>
                  <a:pt x="125" y="1746"/>
                </a:lnTo>
                <a:lnTo>
                  <a:pt x="130" y="1737"/>
                </a:lnTo>
                <a:lnTo>
                  <a:pt x="131" y="1734"/>
                </a:lnTo>
                <a:lnTo>
                  <a:pt x="131" y="1729"/>
                </a:lnTo>
                <a:lnTo>
                  <a:pt x="131" y="1729"/>
                </a:lnTo>
                <a:lnTo>
                  <a:pt x="137" y="1707"/>
                </a:lnTo>
                <a:lnTo>
                  <a:pt x="145" y="1680"/>
                </a:lnTo>
                <a:lnTo>
                  <a:pt x="145" y="1680"/>
                </a:lnTo>
                <a:lnTo>
                  <a:pt x="146" y="1677"/>
                </a:lnTo>
                <a:lnTo>
                  <a:pt x="148" y="1672"/>
                </a:lnTo>
                <a:lnTo>
                  <a:pt x="148" y="1662"/>
                </a:lnTo>
                <a:lnTo>
                  <a:pt x="148" y="1662"/>
                </a:lnTo>
                <a:lnTo>
                  <a:pt x="160" y="1644"/>
                </a:lnTo>
                <a:lnTo>
                  <a:pt x="164" y="1634"/>
                </a:lnTo>
                <a:lnTo>
                  <a:pt x="166" y="1628"/>
                </a:lnTo>
                <a:lnTo>
                  <a:pt x="166" y="1628"/>
                </a:lnTo>
                <a:lnTo>
                  <a:pt x="167" y="1623"/>
                </a:lnTo>
                <a:lnTo>
                  <a:pt x="169" y="1617"/>
                </a:lnTo>
                <a:lnTo>
                  <a:pt x="176" y="1604"/>
                </a:lnTo>
                <a:lnTo>
                  <a:pt x="186" y="1590"/>
                </a:lnTo>
                <a:lnTo>
                  <a:pt x="198" y="1578"/>
                </a:lnTo>
                <a:lnTo>
                  <a:pt x="198" y="1578"/>
                </a:lnTo>
                <a:lnTo>
                  <a:pt x="216" y="1555"/>
                </a:lnTo>
                <a:lnTo>
                  <a:pt x="234" y="1529"/>
                </a:lnTo>
                <a:lnTo>
                  <a:pt x="272" y="1475"/>
                </a:lnTo>
                <a:lnTo>
                  <a:pt x="272" y="1475"/>
                </a:lnTo>
                <a:lnTo>
                  <a:pt x="272" y="1470"/>
                </a:lnTo>
                <a:lnTo>
                  <a:pt x="273" y="1464"/>
                </a:lnTo>
                <a:lnTo>
                  <a:pt x="277" y="1452"/>
                </a:lnTo>
                <a:lnTo>
                  <a:pt x="285" y="1440"/>
                </a:lnTo>
                <a:lnTo>
                  <a:pt x="294" y="1429"/>
                </a:lnTo>
                <a:lnTo>
                  <a:pt x="303" y="1419"/>
                </a:lnTo>
                <a:lnTo>
                  <a:pt x="309" y="1408"/>
                </a:lnTo>
                <a:lnTo>
                  <a:pt x="310" y="1404"/>
                </a:lnTo>
                <a:lnTo>
                  <a:pt x="312" y="1398"/>
                </a:lnTo>
                <a:lnTo>
                  <a:pt x="312" y="1393"/>
                </a:lnTo>
                <a:lnTo>
                  <a:pt x="310" y="1387"/>
                </a:lnTo>
                <a:lnTo>
                  <a:pt x="310" y="1387"/>
                </a:lnTo>
                <a:lnTo>
                  <a:pt x="310" y="1379"/>
                </a:lnTo>
                <a:lnTo>
                  <a:pt x="312" y="1370"/>
                </a:lnTo>
                <a:lnTo>
                  <a:pt x="315" y="1350"/>
                </a:lnTo>
                <a:lnTo>
                  <a:pt x="321" y="1331"/>
                </a:lnTo>
                <a:lnTo>
                  <a:pt x="325" y="1314"/>
                </a:lnTo>
                <a:lnTo>
                  <a:pt x="325" y="1314"/>
                </a:lnTo>
                <a:lnTo>
                  <a:pt x="339" y="1302"/>
                </a:lnTo>
                <a:lnTo>
                  <a:pt x="352" y="1289"/>
                </a:lnTo>
                <a:lnTo>
                  <a:pt x="367" y="1276"/>
                </a:lnTo>
                <a:lnTo>
                  <a:pt x="385" y="1265"/>
                </a:lnTo>
                <a:lnTo>
                  <a:pt x="385" y="1265"/>
                </a:lnTo>
                <a:lnTo>
                  <a:pt x="400" y="1256"/>
                </a:lnTo>
                <a:lnTo>
                  <a:pt x="418" y="1247"/>
                </a:lnTo>
                <a:lnTo>
                  <a:pt x="437" y="1238"/>
                </a:lnTo>
                <a:lnTo>
                  <a:pt x="455" y="1226"/>
                </a:lnTo>
                <a:lnTo>
                  <a:pt x="501" y="1180"/>
                </a:lnTo>
                <a:lnTo>
                  <a:pt x="501" y="1180"/>
                </a:lnTo>
                <a:lnTo>
                  <a:pt x="509" y="1177"/>
                </a:lnTo>
                <a:lnTo>
                  <a:pt x="516" y="1173"/>
                </a:lnTo>
                <a:lnTo>
                  <a:pt x="516" y="1173"/>
                </a:lnTo>
                <a:lnTo>
                  <a:pt x="524" y="1167"/>
                </a:lnTo>
                <a:lnTo>
                  <a:pt x="531" y="1161"/>
                </a:lnTo>
                <a:lnTo>
                  <a:pt x="540" y="1153"/>
                </a:lnTo>
                <a:lnTo>
                  <a:pt x="551" y="1144"/>
                </a:lnTo>
                <a:lnTo>
                  <a:pt x="551" y="1144"/>
                </a:lnTo>
                <a:lnTo>
                  <a:pt x="564" y="1135"/>
                </a:lnTo>
                <a:lnTo>
                  <a:pt x="574" y="1129"/>
                </a:lnTo>
                <a:lnTo>
                  <a:pt x="583" y="1122"/>
                </a:lnTo>
                <a:lnTo>
                  <a:pt x="586" y="1117"/>
                </a:lnTo>
                <a:lnTo>
                  <a:pt x="589" y="1113"/>
                </a:lnTo>
                <a:lnTo>
                  <a:pt x="589" y="1113"/>
                </a:lnTo>
                <a:lnTo>
                  <a:pt x="612" y="1117"/>
                </a:lnTo>
                <a:lnTo>
                  <a:pt x="633" y="1120"/>
                </a:lnTo>
                <a:lnTo>
                  <a:pt x="633" y="1120"/>
                </a:lnTo>
                <a:lnTo>
                  <a:pt x="640" y="1119"/>
                </a:lnTo>
                <a:lnTo>
                  <a:pt x="650" y="1116"/>
                </a:lnTo>
                <a:lnTo>
                  <a:pt x="659" y="1113"/>
                </a:lnTo>
                <a:lnTo>
                  <a:pt x="662" y="1111"/>
                </a:lnTo>
                <a:lnTo>
                  <a:pt x="664" y="1110"/>
                </a:lnTo>
                <a:lnTo>
                  <a:pt x="664" y="1110"/>
                </a:lnTo>
                <a:lnTo>
                  <a:pt x="677" y="1108"/>
                </a:lnTo>
                <a:lnTo>
                  <a:pt x="695" y="1104"/>
                </a:lnTo>
                <a:lnTo>
                  <a:pt x="713" y="1100"/>
                </a:lnTo>
                <a:lnTo>
                  <a:pt x="731" y="1092"/>
                </a:lnTo>
                <a:lnTo>
                  <a:pt x="747" y="1085"/>
                </a:lnTo>
                <a:lnTo>
                  <a:pt x="761" y="1079"/>
                </a:lnTo>
                <a:lnTo>
                  <a:pt x="770" y="1073"/>
                </a:lnTo>
                <a:lnTo>
                  <a:pt x="773" y="1070"/>
                </a:lnTo>
                <a:lnTo>
                  <a:pt x="773" y="1067"/>
                </a:lnTo>
                <a:lnTo>
                  <a:pt x="773" y="1067"/>
                </a:lnTo>
                <a:lnTo>
                  <a:pt x="773" y="1062"/>
                </a:lnTo>
                <a:lnTo>
                  <a:pt x="771" y="1059"/>
                </a:lnTo>
                <a:lnTo>
                  <a:pt x="767" y="1053"/>
                </a:lnTo>
                <a:lnTo>
                  <a:pt x="767" y="1053"/>
                </a:lnTo>
                <a:lnTo>
                  <a:pt x="740" y="1052"/>
                </a:lnTo>
                <a:lnTo>
                  <a:pt x="712" y="1049"/>
                </a:lnTo>
                <a:lnTo>
                  <a:pt x="683" y="1044"/>
                </a:lnTo>
                <a:lnTo>
                  <a:pt x="656" y="1038"/>
                </a:lnTo>
                <a:lnTo>
                  <a:pt x="656" y="1038"/>
                </a:lnTo>
                <a:lnTo>
                  <a:pt x="656" y="1034"/>
                </a:lnTo>
                <a:lnTo>
                  <a:pt x="653" y="1026"/>
                </a:lnTo>
                <a:lnTo>
                  <a:pt x="650" y="1020"/>
                </a:lnTo>
                <a:lnTo>
                  <a:pt x="650" y="1014"/>
                </a:lnTo>
                <a:lnTo>
                  <a:pt x="650" y="1014"/>
                </a:lnTo>
                <a:lnTo>
                  <a:pt x="650" y="1007"/>
                </a:lnTo>
                <a:lnTo>
                  <a:pt x="653" y="1001"/>
                </a:lnTo>
                <a:lnTo>
                  <a:pt x="656" y="994"/>
                </a:lnTo>
                <a:lnTo>
                  <a:pt x="656" y="986"/>
                </a:lnTo>
                <a:lnTo>
                  <a:pt x="656" y="986"/>
                </a:lnTo>
                <a:lnTo>
                  <a:pt x="665" y="974"/>
                </a:lnTo>
                <a:lnTo>
                  <a:pt x="676" y="961"/>
                </a:lnTo>
                <a:lnTo>
                  <a:pt x="688" y="947"/>
                </a:lnTo>
                <a:lnTo>
                  <a:pt x="695" y="941"/>
                </a:lnTo>
                <a:lnTo>
                  <a:pt x="703" y="937"/>
                </a:lnTo>
                <a:lnTo>
                  <a:pt x="703" y="937"/>
                </a:lnTo>
                <a:lnTo>
                  <a:pt x="706" y="935"/>
                </a:lnTo>
                <a:lnTo>
                  <a:pt x="709" y="934"/>
                </a:lnTo>
                <a:lnTo>
                  <a:pt x="718" y="934"/>
                </a:lnTo>
                <a:lnTo>
                  <a:pt x="727" y="932"/>
                </a:lnTo>
                <a:lnTo>
                  <a:pt x="731" y="932"/>
                </a:lnTo>
                <a:lnTo>
                  <a:pt x="734" y="929"/>
                </a:lnTo>
                <a:lnTo>
                  <a:pt x="734" y="929"/>
                </a:lnTo>
                <a:lnTo>
                  <a:pt x="749" y="920"/>
                </a:lnTo>
                <a:lnTo>
                  <a:pt x="753" y="915"/>
                </a:lnTo>
                <a:lnTo>
                  <a:pt x="759" y="906"/>
                </a:lnTo>
                <a:lnTo>
                  <a:pt x="759" y="906"/>
                </a:lnTo>
                <a:lnTo>
                  <a:pt x="761" y="900"/>
                </a:lnTo>
                <a:lnTo>
                  <a:pt x="762" y="894"/>
                </a:lnTo>
                <a:lnTo>
                  <a:pt x="762" y="880"/>
                </a:lnTo>
                <a:lnTo>
                  <a:pt x="762" y="880"/>
                </a:lnTo>
                <a:lnTo>
                  <a:pt x="762" y="867"/>
                </a:lnTo>
                <a:lnTo>
                  <a:pt x="759" y="853"/>
                </a:lnTo>
                <a:lnTo>
                  <a:pt x="756" y="840"/>
                </a:lnTo>
                <a:lnTo>
                  <a:pt x="752" y="828"/>
                </a:lnTo>
                <a:lnTo>
                  <a:pt x="746" y="816"/>
                </a:lnTo>
                <a:lnTo>
                  <a:pt x="740" y="806"/>
                </a:lnTo>
                <a:lnTo>
                  <a:pt x="728" y="786"/>
                </a:lnTo>
                <a:lnTo>
                  <a:pt x="703" y="753"/>
                </a:lnTo>
                <a:lnTo>
                  <a:pt x="695" y="741"/>
                </a:lnTo>
                <a:lnTo>
                  <a:pt x="694" y="737"/>
                </a:lnTo>
                <a:lnTo>
                  <a:pt x="692" y="733"/>
                </a:lnTo>
                <a:lnTo>
                  <a:pt x="692" y="733"/>
                </a:lnTo>
                <a:lnTo>
                  <a:pt x="694" y="722"/>
                </a:lnTo>
                <a:lnTo>
                  <a:pt x="700" y="704"/>
                </a:lnTo>
                <a:lnTo>
                  <a:pt x="704" y="686"/>
                </a:lnTo>
                <a:lnTo>
                  <a:pt x="706" y="673"/>
                </a:lnTo>
                <a:lnTo>
                  <a:pt x="706" y="673"/>
                </a:lnTo>
                <a:lnTo>
                  <a:pt x="706" y="665"/>
                </a:lnTo>
                <a:lnTo>
                  <a:pt x="703" y="656"/>
                </a:lnTo>
                <a:lnTo>
                  <a:pt x="700" y="647"/>
                </a:lnTo>
                <a:lnTo>
                  <a:pt x="700" y="642"/>
                </a:lnTo>
                <a:lnTo>
                  <a:pt x="700" y="533"/>
                </a:lnTo>
                <a:lnTo>
                  <a:pt x="700" y="533"/>
                </a:lnTo>
                <a:lnTo>
                  <a:pt x="704" y="521"/>
                </a:lnTo>
                <a:lnTo>
                  <a:pt x="706" y="507"/>
                </a:lnTo>
                <a:lnTo>
                  <a:pt x="709" y="494"/>
                </a:lnTo>
                <a:lnTo>
                  <a:pt x="713" y="482"/>
                </a:lnTo>
                <a:lnTo>
                  <a:pt x="713" y="482"/>
                </a:lnTo>
                <a:lnTo>
                  <a:pt x="716" y="474"/>
                </a:lnTo>
                <a:lnTo>
                  <a:pt x="722" y="467"/>
                </a:lnTo>
                <a:lnTo>
                  <a:pt x="733" y="451"/>
                </a:lnTo>
                <a:lnTo>
                  <a:pt x="741" y="437"/>
                </a:lnTo>
                <a:lnTo>
                  <a:pt x="744" y="431"/>
                </a:lnTo>
                <a:lnTo>
                  <a:pt x="744" y="427"/>
                </a:lnTo>
                <a:lnTo>
                  <a:pt x="744" y="427"/>
                </a:lnTo>
                <a:lnTo>
                  <a:pt x="744" y="422"/>
                </a:lnTo>
                <a:lnTo>
                  <a:pt x="740" y="419"/>
                </a:lnTo>
                <a:lnTo>
                  <a:pt x="736" y="418"/>
                </a:lnTo>
                <a:lnTo>
                  <a:pt x="731" y="415"/>
                </a:lnTo>
                <a:lnTo>
                  <a:pt x="721" y="413"/>
                </a:lnTo>
                <a:lnTo>
                  <a:pt x="713" y="412"/>
                </a:lnTo>
                <a:lnTo>
                  <a:pt x="713" y="412"/>
                </a:lnTo>
                <a:lnTo>
                  <a:pt x="697" y="416"/>
                </a:lnTo>
                <a:lnTo>
                  <a:pt x="665" y="427"/>
                </a:lnTo>
                <a:lnTo>
                  <a:pt x="634" y="436"/>
                </a:lnTo>
                <a:lnTo>
                  <a:pt x="622" y="439"/>
                </a:lnTo>
                <a:lnTo>
                  <a:pt x="615" y="440"/>
                </a:lnTo>
                <a:lnTo>
                  <a:pt x="615" y="440"/>
                </a:lnTo>
                <a:lnTo>
                  <a:pt x="610" y="439"/>
                </a:lnTo>
                <a:lnTo>
                  <a:pt x="606" y="436"/>
                </a:lnTo>
                <a:lnTo>
                  <a:pt x="600" y="430"/>
                </a:lnTo>
                <a:lnTo>
                  <a:pt x="600" y="430"/>
                </a:lnTo>
                <a:lnTo>
                  <a:pt x="592" y="428"/>
                </a:lnTo>
                <a:lnTo>
                  <a:pt x="582" y="427"/>
                </a:lnTo>
                <a:lnTo>
                  <a:pt x="561" y="422"/>
                </a:lnTo>
                <a:lnTo>
                  <a:pt x="561" y="422"/>
                </a:lnTo>
                <a:lnTo>
                  <a:pt x="546" y="410"/>
                </a:lnTo>
                <a:lnTo>
                  <a:pt x="530" y="392"/>
                </a:lnTo>
                <a:lnTo>
                  <a:pt x="512" y="373"/>
                </a:lnTo>
                <a:lnTo>
                  <a:pt x="494" y="352"/>
                </a:lnTo>
                <a:lnTo>
                  <a:pt x="494" y="352"/>
                </a:lnTo>
                <a:lnTo>
                  <a:pt x="477" y="351"/>
                </a:lnTo>
                <a:lnTo>
                  <a:pt x="460" y="352"/>
                </a:lnTo>
                <a:lnTo>
                  <a:pt x="442" y="351"/>
                </a:lnTo>
                <a:lnTo>
                  <a:pt x="434" y="349"/>
                </a:lnTo>
                <a:lnTo>
                  <a:pt x="427" y="345"/>
                </a:lnTo>
                <a:lnTo>
                  <a:pt x="427" y="345"/>
                </a:lnTo>
                <a:lnTo>
                  <a:pt x="416" y="339"/>
                </a:lnTo>
                <a:lnTo>
                  <a:pt x="404" y="331"/>
                </a:lnTo>
                <a:lnTo>
                  <a:pt x="394" y="324"/>
                </a:lnTo>
                <a:lnTo>
                  <a:pt x="385" y="313"/>
                </a:lnTo>
                <a:lnTo>
                  <a:pt x="368" y="294"/>
                </a:lnTo>
                <a:lnTo>
                  <a:pt x="354" y="275"/>
                </a:lnTo>
                <a:lnTo>
                  <a:pt x="354" y="275"/>
                </a:lnTo>
                <a:lnTo>
                  <a:pt x="351" y="269"/>
                </a:lnTo>
                <a:lnTo>
                  <a:pt x="348" y="263"/>
                </a:lnTo>
                <a:lnTo>
                  <a:pt x="346" y="251"/>
                </a:lnTo>
                <a:lnTo>
                  <a:pt x="346" y="239"/>
                </a:lnTo>
                <a:lnTo>
                  <a:pt x="346" y="228"/>
                </a:lnTo>
                <a:lnTo>
                  <a:pt x="346" y="212"/>
                </a:lnTo>
                <a:lnTo>
                  <a:pt x="346" y="212"/>
                </a:lnTo>
                <a:lnTo>
                  <a:pt x="352" y="189"/>
                </a:lnTo>
                <a:lnTo>
                  <a:pt x="360" y="166"/>
                </a:lnTo>
                <a:lnTo>
                  <a:pt x="368" y="142"/>
                </a:lnTo>
                <a:lnTo>
                  <a:pt x="377" y="119"/>
                </a:lnTo>
                <a:lnTo>
                  <a:pt x="377" y="119"/>
                </a:lnTo>
                <a:lnTo>
                  <a:pt x="382" y="110"/>
                </a:lnTo>
                <a:lnTo>
                  <a:pt x="388" y="101"/>
                </a:lnTo>
                <a:lnTo>
                  <a:pt x="403" y="84"/>
                </a:lnTo>
                <a:lnTo>
                  <a:pt x="419" y="67"/>
                </a:lnTo>
                <a:lnTo>
                  <a:pt x="439" y="52"/>
                </a:lnTo>
                <a:lnTo>
                  <a:pt x="439" y="52"/>
                </a:lnTo>
                <a:lnTo>
                  <a:pt x="442" y="51"/>
                </a:lnTo>
                <a:lnTo>
                  <a:pt x="448" y="48"/>
                </a:lnTo>
                <a:lnTo>
                  <a:pt x="460" y="42"/>
                </a:lnTo>
                <a:lnTo>
                  <a:pt x="460" y="42"/>
                </a:lnTo>
                <a:lnTo>
                  <a:pt x="462" y="40"/>
                </a:lnTo>
                <a:lnTo>
                  <a:pt x="465" y="36"/>
                </a:lnTo>
                <a:lnTo>
                  <a:pt x="470" y="31"/>
                </a:lnTo>
                <a:lnTo>
                  <a:pt x="477" y="28"/>
                </a:lnTo>
                <a:lnTo>
                  <a:pt x="477" y="28"/>
                </a:lnTo>
                <a:lnTo>
                  <a:pt x="483" y="27"/>
                </a:lnTo>
                <a:lnTo>
                  <a:pt x="494" y="27"/>
                </a:lnTo>
                <a:lnTo>
                  <a:pt x="503" y="27"/>
                </a:lnTo>
                <a:lnTo>
                  <a:pt x="512" y="25"/>
                </a:lnTo>
                <a:lnTo>
                  <a:pt x="512" y="25"/>
                </a:lnTo>
                <a:lnTo>
                  <a:pt x="521" y="24"/>
                </a:lnTo>
                <a:lnTo>
                  <a:pt x="528" y="22"/>
                </a:lnTo>
                <a:lnTo>
                  <a:pt x="536" y="19"/>
                </a:lnTo>
                <a:lnTo>
                  <a:pt x="545" y="13"/>
                </a:lnTo>
                <a:lnTo>
                  <a:pt x="545" y="13"/>
                </a:lnTo>
                <a:lnTo>
                  <a:pt x="549" y="10"/>
                </a:lnTo>
                <a:lnTo>
                  <a:pt x="552" y="6"/>
                </a:lnTo>
                <a:lnTo>
                  <a:pt x="556" y="1"/>
                </a:lnTo>
                <a:lnTo>
                  <a:pt x="559" y="0"/>
                </a:lnTo>
                <a:lnTo>
                  <a:pt x="561" y="0"/>
                </a:lnTo>
                <a:lnTo>
                  <a:pt x="561" y="0"/>
                </a:lnTo>
                <a:lnTo>
                  <a:pt x="568" y="0"/>
                </a:lnTo>
                <a:lnTo>
                  <a:pt x="573" y="1"/>
                </a:lnTo>
                <a:lnTo>
                  <a:pt x="579" y="3"/>
                </a:lnTo>
                <a:lnTo>
                  <a:pt x="579" y="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9">
            <a:extLst>
              <a:ext uri="{FF2B5EF4-FFF2-40B4-BE49-F238E27FC236}">
                <a16:creationId xmlns:a16="http://schemas.microsoft.com/office/drawing/2014/main" id="{980B5656-4978-4122-BC9B-C5704A53B6CD}"/>
              </a:ext>
            </a:extLst>
          </p:cNvPr>
          <p:cNvSpPr>
            <a:spLocks noEditPoints="1"/>
          </p:cNvSpPr>
          <p:nvPr/>
        </p:nvSpPr>
        <p:spPr bwMode="auto">
          <a:xfrm>
            <a:off x="947555" y="4653497"/>
            <a:ext cx="613155" cy="1711210"/>
          </a:xfrm>
          <a:custGeom>
            <a:avLst/>
            <a:gdLst>
              <a:gd name="T0" fmla="*/ 82 w 349"/>
              <a:gd name="T1" fmla="*/ 130 h 974"/>
              <a:gd name="T2" fmla="*/ 36 w 349"/>
              <a:gd name="T3" fmla="*/ 161 h 974"/>
              <a:gd name="T4" fmla="*/ 6 w 349"/>
              <a:gd name="T5" fmla="*/ 233 h 974"/>
              <a:gd name="T6" fmla="*/ 0 w 349"/>
              <a:gd name="T7" fmla="*/ 288 h 974"/>
              <a:gd name="T8" fmla="*/ 21 w 349"/>
              <a:gd name="T9" fmla="*/ 343 h 974"/>
              <a:gd name="T10" fmla="*/ 70 w 349"/>
              <a:gd name="T11" fmla="*/ 550 h 974"/>
              <a:gd name="T12" fmla="*/ 62 w 349"/>
              <a:gd name="T13" fmla="*/ 576 h 974"/>
              <a:gd name="T14" fmla="*/ 78 w 349"/>
              <a:gd name="T15" fmla="*/ 580 h 974"/>
              <a:gd name="T16" fmla="*/ 73 w 349"/>
              <a:gd name="T17" fmla="*/ 645 h 974"/>
              <a:gd name="T18" fmla="*/ 81 w 349"/>
              <a:gd name="T19" fmla="*/ 655 h 974"/>
              <a:gd name="T20" fmla="*/ 99 w 349"/>
              <a:gd name="T21" fmla="*/ 887 h 974"/>
              <a:gd name="T22" fmla="*/ 84 w 349"/>
              <a:gd name="T23" fmla="*/ 894 h 974"/>
              <a:gd name="T24" fmla="*/ 64 w 349"/>
              <a:gd name="T25" fmla="*/ 896 h 974"/>
              <a:gd name="T26" fmla="*/ 67 w 349"/>
              <a:gd name="T27" fmla="*/ 965 h 974"/>
              <a:gd name="T28" fmla="*/ 85 w 349"/>
              <a:gd name="T29" fmla="*/ 966 h 974"/>
              <a:gd name="T30" fmla="*/ 114 w 349"/>
              <a:gd name="T31" fmla="*/ 945 h 974"/>
              <a:gd name="T32" fmla="*/ 125 w 349"/>
              <a:gd name="T33" fmla="*/ 965 h 974"/>
              <a:gd name="T34" fmla="*/ 139 w 349"/>
              <a:gd name="T35" fmla="*/ 937 h 974"/>
              <a:gd name="T36" fmla="*/ 147 w 349"/>
              <a:gd name="T37" fmla="*/ 917 h 974"/>
              <a:gd name="T38" fmla="*/ 185 w 349"/>
              <a:gd name="T39" fmla="*/ 923 h 974"/>
              <a:gd name="T40" fmla="*/ 278 w 349"/>
              <a:gd name="T41" fmla="*/ 914 h 974"/>
              <a:gd name="T42" fmla="*/ 280 w 349"/>
              <a:gd name="T43" fmla="*/ 960 h 974"/>
              <a:gd name="T44" fmla="*/ 300 w 349"/>
              <a:gd name="T45" fmla="*/ 972 h 974"/>
              <a:gd name="T46" fmla="*/ 312 w 349"/>
              <a:gd name="T47" fmla="*/ 969 h 974"/>
              <a:gd name="T48" fmla="*/ 343 w 349"/>
              <a:gd name="T49" fmla="*/ 966 h 974"/>
              <a:gd name="T50" fmla="*/ 347 w 349"/>
              <a:gd name="T51" fmla="*/ 923 h 974"/>
              <a:gd name="T52" fmla="*/ 327 w 349"/>
              <a:gd name="T53" fmla="*/ 899 h 974"/>
              <a:gd name="T54" fmla="*/ 275 w 349"/>
              <a:gd name="T55" fmla="*/ 447 h 974"/>
              <a:gd name="T56" fmla="*/ 274 w 349"/>
              <a:gd name="T57" fmla="*/ 355 h 974"/>
              <a:gd name="T58" fmla="*/ 300 w 349"/>
              <a:gd name="T59" fmla="*/ 271 h 974"/>
              <a:gd name="T60" fmla="*/ 268 w 349"/>
              <a:gd name="T61" fmla="*/ 138 h 974"/>
              <a:gd name="T62" fmla="*/ 214 w 349"/>
              <a:gd name="T63" fmla="*/ 124 h 974"/>
              <a:gd name="T64" fmla="*/ 206 w 349"/>
              <a:gd name="T65" fmla="*/ 104 h 974"/>
              <a:gd name="T66" fmla="*/ 222 w 349"/>
              <a:gd name="T67" fmla="*/ 63 h 974"/>
              <a:gd name="T68" fmla="*/ 186 w 349"/>
              <a:gd name="T69" fmla="*/ 6 h 974"/>
              <a:gd name="T70" fmla="*/ 162 w 349"/>
              <a:gd name="T71" fmla="*/ 1 h 974"/>
              <a:gd name="T72" fmla="*/ 122 w 349"/>
              <a:gd name="T73" fmla="*/ 13 h 974"/>
              <a:gd name="T74" fmla="*/ 96 w 349"/>
              <a:gd name="T75" fmla="*/ 67 h 974"/>
              <a:gd name="T76" fmla="*/ 105 w 349"/>
              <a:gd name="T77" fmla="*/ 122 h 974"/>
              <a:gd name="T78" fmla="*/ 206 w 349"/>
              <a:gd name="T79" fmla="*/ 807 h 974"/>
              <a:gd name="T80" fmla="*/ 124 w 349"/>
              <a:gd name="T81" fmla="*/ 779 h 974"/>
              <a:gd name="T82" fmla="*/ 124 w 349"/>
              <a:gd name="T83" fmla="*/ 804 h 974"/>
              <a:gd name="T84" fmla="*/ 110 w 349"/>
              <a:gd name="T85" fmla="*/ 801 h 974"/>
              <a:gd name="T86" fmla="*/ 136 w 349"/>
              <a:gd name="T87" fmla="*/ 888 h 974"/>
              <a:gd name="T88" fmla="*/ 225 w 349"/>
              <a:gd name="T89" fmla="*/ 902 h 974"/>
              <a:gd name="T90" fmla="*/ 308 w 349"/>
              <a:gd name="T91" fmla="*/ 905 h 974"/>
              <a:gd name="T92" fmla="*/ 309 w 349"/>
              <a:gd name="T93" fmla="*/ 884 h 974"/>
              <a:gd name="T94" fmla="*/ 182 w 349"/>
              <a:gd name="T95" fmla="*/ 856 h 974"/>
              <a:gd name="T96" fmla="*/ 180 w 349"/>
              <a:gd name="T97" fmla="*/ 842 h 974"/>
              <a:gd name="T98" fmla="*/ 193 w 349"/>
              <a:gd name="T99" fmla="*/ 822 h 974"/>
              <a:gd name="T100" fmla="*/ 228 w 349"/>
              <a:gd name="T101" fmla="*/ 841 h 974"/>
              <a:gd name="T102" fmla="*/ 234 w 349"/>
              <a:gd name="T103" fmla="*/ 856 h 974"/>
              <a:gd name="T104" fmla="*/ 301 w 349"/>
              <a:gd name="T105" fmla="*/ 873 h 974"/>
              <a:gd name="T106" fmla="*/ 291 w 349"/>
              <a:gd name="T107" fmla="*/ 845 h 974"/>
              <a:gd name="T108" fmla="*/ 289 w 349"/>
              <a:gd name="T109" fmla="*/ 795 h 9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49" h="974">
                <a:moveTo>
                  <a:pt x="105" y="122"/>
                </a:moveTo>
                <a:lnTo>
                  <a:pt x="105" y="122"/>
                </a:lnTo>
                <a:lnTo>
                  <a:pt x="96" y="127"/>
                </a:lnTo>
                <a:lnTo>
                  <a:pt x="88" y="128"/>
                </a:lnTo>
                <a:lnTo>
                  <a:pt x="82" y="130"/>
                </a:lnTo>
                <a:lnTo>
                  <a:pt x="82" y="130"/>
                </a:lnTo>
                <a:lnTo>
                  <a:pt x="72" y="130"/>
                </a:lnTo>
                <a:lnTo>
                  <a:pt x="67" y="131"/>
                </a:lnTo>
                <a:lnTo>
                  <a:pt x="62" y="133"/>
                </a:lnTo>
                <a:lnTo>
                  <a:pt x="62" y="133"/>
                </a:lnTo>
                <a:lnTo>
                  <a:pt x="47" y="150"/>
                </a:lnTo>
                <a:lnTo>
                  <a:pt x="36" y="161"/>
                </a:lnTo>
                <a:lnTo>
                  <a:pt x="30" y="170"/>
                </a:lnTo>
                <a:lnTo>
                  <a:pt x="30" y="170"/>
                </a:lnTo>
                <a:lnTo>
                  <a:pt x="18" y="202"/>
                </a:lnTo>
                <a:lnTo>
                  <a:pt x="10" y="222"/>
                </a:lnTo>
                <a:lnTo>
                  <a:pt x="6" y="233"/>
                </a:lnTo>
                <a:lnTo>
                  <a:pt x="6" y="233"/>
                </a:lnTo>
                <a:lnTo>
                  <a:pt x="4" y="236"/>
                </a:lnTo>
                <a:lnTo>
                  <a:pt x="3" y="240"/>
                </a:lnTo>
                <a:lnTo>
                  <a:pt x="1" y="252"/>
                </a:lnTo>
                <a:lnTo>
                  <a:pt x="0" y="280"/>
                </a:lnTo>
                <a:lnTo>
                  <a:pt x="0" y="280"/>
                </a:lnTo>
                <a:lnTo>
                  <a:pt x="0" y="288"/>
                </a:lnTo>
                <a:lnTo>
                  <a:pt x="1" y="292"/>
                </a:lnTo>
                <a:lnTo>
                  <a:pt x="4" y="297"/>
                </a:lnTo>
                <a:lnTo>
                  <a:pt x="7" y="303"/>
                </a:lnTo>
                <a:lnTo>
                  <a:pt x="7" y="303"/>
                </a:lnTo>
                <a:lnTo>
                  <a:pt x="21" y="343"/>
                </a:lnTo>
                <a:lnTo>
                  <a:pt x="21" y="343"/>
                </a:lnTo>
                <a:lnTo>
                  <a:pt x="23" y="352"/>
                </a:lnTo>
                <a:lnTo>
                  <a:pt x="10" y="421"/>
                </a:lnTo>
                <a:lnTo>
                  <a:pt x="7" y="528"/>
                </a:lnTo>
                <a:lnTo>
                  <a:pt x="32" y="524"/>
                </a:lnTo>
                <a:lnTo>
                  <a:pt x="58" y="514"/>
                </a:lnTo>
                <a:lnTo>
                  <a:pt x="70" y="550"/>
                </a:lnTo>
                <a:lnTo>
                  <a:pt x="70" y="550"/>
                </a:lnTo>
                <a:lnTo>
                  <a:pt x="65" y="557"/>
                </a:lnTo>
                <a:lnTo>
                  <a:pt x="61" y="570"/>
                </a:lnTo>
                <a:lnTo>
                  <a:pt x="61" y="570"/>
                </a:lnTo>
                <a:lnTo>
                  <a:pt x="61" y="574"/>
                </a:lnTo>
                <a:lnTo>
                  <a:pt x="62" y="576"/>
                </a:lnTo>
                <a:lnTo>
                  <a:pt x="67" y="579"/>
                </a:lnTo>
                <a:lnTo>
                  <a:pt x="67" y="579"/>
                </a:lnTo>
                <a:lnTo>
                  <a:pt x="70" y="579"/>
                </a:lnTo>
                <a:lnTo>
                  <a:pt x="73" y="577"/>
                </a:lnTo>
                <a:lnTo>
                  <a:pt x="73" y="574"/>
                </a:lnTo>
                <a:lnTo>
                  <a:pt x="78" y="580"/>
                </a:lnTo>
                <a:lnTo>
                  <a:pt x="78" y="631"/>
                </a:lnTo>
                <a:lnTo>
                  <a:pt x="81" y="631"/>
                </a:lnTo>
                <a:lnTo>
                  <a:pt x="81" y="640"/>
                </a:lnTo>
                <a:lnTo>
                  <a:pt x="81" y="640"/>
                </a:lnTo>
                <a:lnTo>
                  <a:pt x="76" y="642"/>
                </a:lnTo>
                <a:lnTo>
                  <a:pt x="73" y="645"/>
                </a:lnTo>
                <a:lnTo>
                  <a:pt x="72" y="646"/>
                </a:lnTo>
                <a:lnTo>
                  <a:pt x="72" y="649"/>
                </a:lnTo>
                <a:lnTo>
                  <a:pt x="72" y="649"/>
                </a:lnTo>
                <a:lnTo>
                  <a:pt x="73" y="652"/>
                </a:lnTo>
                <a:lnTo>
                  <a:pt x="76" y="655"/>
                </a:lnTo>
                <a:lnTo>
                  <a:pt x="81" y="655"/>
                </a:lnTo>
                <a:lnTo>
                  <a:pt x="73" y="723"/>
                </a:lnTo>
                <a:lnTo>
                  <a:pt x="61" y="867"/>
                </a:lnTo>
                <a:lnTo>
                  <a:pt x="68" y="867"/>
                </a:lnTo>
                <a:lnTo>
                  <a:pt x="85" y="709"/>
                </a:lnTo>
                <a:lnTo>
                  <a:pt x="95" y="712"/>
                </a:lnTo>
                <a:lnTo>
                  <a:pt x="99" y="887"/>
                </a:lnTo>
                <a:lnTo>
                  <a:pt x="98" y="902"/>
                </a:lnTo>
                <a:lnTo>
                  <a:pt x="85" y="904"/>
                </a:lnTo>
                <a:lnTo>
                  <a:pt x="85" y="904"/>
                </a:lnTo>
                <a:lnTo>
                  <a:pt x="85" y="900"/>
                </a:lnTo>
                <a:lnTo>
                  <a:pt x="84" y="894"/>
                </a:lnTo>
                <a:lnTo>
                  <a:pt x="84" y="894"/>
                </a:lnTo>
                <a:lnTo>
                  <a:pt x="81" y="891"/>
                </a:lnTo>
                <a:lnTo>
                  <a:pt x="76" y="890"/>
                </a:lnTo>
                <a:lnTo>
                  <a:pt x="70" y="890"/>
                </a:lnTo>
                <a:lnTo>
                  <a:pt x="67" y="893"/>
                </a:lnTo>
                <a:lnTo>
                  <a:pt x="67" y="893"/>
                </a:lnTo>
                <a:lnTo>
                  <a:pt x="64" y="896"/>
                </a:lnTo>
                <a:lnTo>
                  <a:pt x="62" y="902"/>
                </a:lnTo>
                <a:lnTo>
                  <a:pt x="61" y="923"/>
                </a:lnTo>
                <a:lnTo>
                  <a:pt x="61" y="923"/>
                </a:lnTo>
                <a:lnTo>
                  <a:pt x="62" y="949"/>
                </a:lnTo>
                <a:lnTo>
                  <a:pt x="64" y="959"/>
                </a:lnTo>
                <a:lnTo>
                  <a:pt x="67" y="965"/>
                </a:lnTo>
                <a:lnTo>
                  <a:pt x="67" y="965"/>
                </a:lnTo>
                <a:lnTo>
                  <a:pt x="70" y="968"/>
                </a:lnTo>
                <a:lnTo>
                  <a:pt x="76" y="969"/>
                </a:lnTo>
                <a:lnTo>
                  <a:pt x="82" y="968"/>
                </a:lnTo>
                <a:lnTo>
                  <a:pt x="85" y="966"/>
                </a:lnTo>
                <a:lnTo>
                  <a:pt x="85" y="966"/>
                </a:lnTo>
                <a:lnTo>
                  <a:pt x="88" y="962"/>
                </a:lnTo>
                <a:lnTo>
                  <a:pt x="90" y="956"/>
                </a:lnTo>
                <a:lnTo>
                  <a:pt x="91" y="945"/>
                </a:lnTo>
                <a:lnTo>
                  <a:pt x="91" y="945"/>
                </a:lnTo>
                <a:lnTo>
                  <a:pt x="104" y="945"/>
                </a:lnTo>
                <a:lnTo>
                  <a:pt x="114" y="945"/>
                </a:lnTo>
                <a:lnTo>
                  <a:pt x="114" y="945"/>
                </a:lnTo>
                <a:lnTo>
                  <a:pt x="119" y="963"/>
                </a:lnTo>
                <a:lnTo>
                  <a:pt x="119" y="963"/>
                </a:lnTo>
                <a:lnTo>
                  <a:pt x="119" y="965"/>
                </a:lnTo>
                <a:lnTo>
                  <a:pt x="122" y="965"/>
                </a:lnTo>
                <a:lnTo>
                  <a:pt x="125" y="965"/>
                </a:lnTo>
                <a:lnTo>
                  <a:pt x="130" y="963"/>
                </a:lnTo>
                <a:lnTo>
                  <a:pt x="130" y="963"/>
                </a:lnTo>
                <a:lnTo>
                  <a:pt x="133" y="960"/>
                </a:lnTo>
                <a:lnTo>
                  <a:pt x="136" y="956"/>
                </a:lnTo>
                <a:lnTo>
                  <a:pt x="137" y="948"/>
                </a:lnTo>
                <a:lnTo>
                  <a:pt x="139" y="937"/>
                </a:lnTo>
                <a:lnTo>
                  <a:pt x="139" y="937"/>
                </a:lnTo>
                <a:lnTo>
                  <a:pt x="139" y="928"/>
                </a:lnTo>
                <a:lnTo>
                  <a:pt x="137" y="919"/>
                </a:lnTo>
                <a:lnTo>
                  <a:pt x="134" y="913"/>
                </a:lnTo>
                <a:lnTo>
                  <a:pt x="142" y="913"/>
                </a:lnTo>
                <a:lnTo>
                  <a:pt x="147" y="917"/>
                </a:lnTo>
                <a:lnTo>
                  <a:pt x="147" y="917"/>
                </a:lnTo>
                <a:lnTo>
                  <a:pt x="153" y="920"/>
                </a:lnTo>
                <a:lnTo>
                  <a:pt x="162" y="923"/>
                </a:lnTo>
                <a:lnTo>
                  <a:pt x="162" y="923"/>
                </a:lnTo>
                <a:lnTo>
                  <a:pt x="177" y="923"/>
                </a:lnTo>
                <a:lnTo>
                  <a:pt x="185" y="923"/>
                </a:lnTo>
                <a:lnTo>
                  <a:pt x="193" y="922"/>
                </a:lnTo>
                <a:lnTo>
                  <a:pt x="193" y="922"/>
                </a:lnTo>
                <a:lnTo>
                  <a:pt x="196" y="919"/>
                </a:lnTo>
                <a:lnTo>
                  <a:pt x="197" y="916"/>
                </a:lnTo>
                <a:lnTo>
                  <a:pt x="196" y="913"/>
                </a:lnTo>
                <a:lnTo>
                  <a:pt x="278" y="914"/>
                </a:lnTo>
                <a:lnTo>
                  <a:pt x="278" y="914"/>
                </a:lnTo>
                <a:lnTo>
                  <a:pt x="278" y="920"/>
                </a:lnTo>
                <a:lnTo>
                  <a:pt x="278" y="931"/>
                </a:lnTo>
                <a:lnTo>
                  <a:pt x="278" y="931"/>
                </a:lnTo>
                <a:lnTo>
                  <a:pt x="280" y="949"/>
                </a:lnTo>
                <a:lnTo>
                  <a:pt x="280" y="960"/>
                </a:lnTo>
                <a:lnTo>
                  <a:pt x="283" y="968"/>
                </a:lnTo>
                <a:lnTo>
                  <a:pt x="283" y="968"/>
                </a:lnTo>
                <a:lnTo>
                  <a:pt x="286" y="972"/>
                </a:lnTo>
                <a:lnTo>
                  <a:pt x="289" y="974"/>
                </a:lnTo>
                <a:lnTo>
                  <a:pt x="295" y="974"/>
                </a:lnTo>
                <a:lnTo>
                  <a:pt x="300" y="972"/>
                </a:lnTo>
                <a:lnTo>
                  <a:pt x="300" y="972"/>
                </a:lnTo>
                <a:lnTo>
                  <a:pt x="304" y="969"/>
                </a:lnTo>
                <a:lnTo>
                  <a:pt x="306" y="966"/>
                </a:lnTo>
                <a:lnTo>
                  <a:pt x="306" y="963"/>
                </a:lnTo>
                <a:lnTo>
                  <a:pt x="306" y="963"/>
                </a:lnTo>
                <a:lnTo>
                  <a:pt x="312" y="969"/>
                </a:lnTo>
                <a:lnTo>
                  <a:pt x="320" y="972"/>
                </a:lnTo>
                <a:lnTo>
                  <a:pt x="327" y="974"/>
                </a:lnTo>
                <a:lnTo>
                  <a:pt x="327" y="974"/>
                </a:lnTo>
                <a:lnTo>
                  <a:pt x="335" y="972"/>
                </a:lnTo>
                <a:lnTo>
                  <a:pt x="340" y="969"/>
                </a:lnTo>
                <a:lnTo>
                  <a:pt x="343" y="966"/>
                </a:lnTo>
                <a:lnTo>
                  <a:pt x="346" y="962"/>
                </a:lnTo>
                <a:lnTo>
                  <a:pt x="347" y="956"/>
                </a:lnTo>
                <a:lnTo>
                  <a:pt x="349" y="948"/>
                </a:lnTo>
                <a:lnTo>
                  <a:pt x="349" y="940"/>
                </a:lnTo>
                <a:lnTo>
                  <a:pt x="349" y="940"/>
                </a:lnTo>
                <a:lnTo>
                  <a:pt x="347" y="923"/>
                </a:lnTo>
                <a:lnTo>
                  <a:pt x="344" y="913"/>
                </a:lnTo>
                <a:lnTo>
                  <a:pt x="340" y="907"/>
                </a:lnTo>
                <a:lnTo>
                  <a:pt x="335" y="902"/>
                </a:lnTo>
                <a:lnTo>
                  <a:pt x="335" y="902"/>
                </a:lnTo>
                <a:lnTo>
                  <a:pt x="330" y="899"/>
                </a:lnTo>
                <a:lnTo>
                  <a:pt x="327" y="899"/>
                </a:lnTo>
                <a:lnTo>
                  <a:pt x="326" y="902"/>
                </a:lnTo>
                <a:lnTo>
                  <a:pt x="278" y="689"/>
                </a:lnTo>
                <a:lnTo>
                  <a:pt x="277" y="579"/>
                </a:lnTo>
                <a:lnTo>
                  <a:pt x="277" y="490"/>
                </a:lnTo>
                <a:lnTo>
                  <a:pt x="277" y="490"/>
                </a:lnTo>
                <a:lnTo>
                  <a:pt x="275" y="447"/>
                </a:lnTo>
                <a:lnTo>
                  <a:pt x="275" y="416"/>
                </a:lnTo>
                <a:lnTo>
                  <a:pt x="277" y="400"/>
                </a:lnTo>
                <a:lnTo>
                  <a:pt x="277" y="400"/>
                </a:lnTo>
                <a:lnTo>
                  <a:pt x="277" y="389"/>
                </a:lnTo>
                <a:lnTo>
                  <a:pt x="275" y="373"/>
                </a:lnTo>
                <a:lnTo>
                  <a:pt x="274" y="355"/>
                </a:lnTo>
                <a:lnTo>
                  <a:pt x="274" y="355"/>
                </a:lnTo>
                <a:lnTo>
                  <a:pt x="294" y="320"/>
                </a:lnTo>
                <a:lnTo>
                  <a:pt x="294" y="320"/>
                </a:lnTo>
                <a:lnTo>
                  <a:pt x="295" y="309"/>
                </a:lnTo>
                <a:lnTo>
                  <a:pt x="298" y="292"/>
                </a:lnTo>
                <a:lnTo>
                  <a:pt x="300" y="271"/>
                </a:lnTo>
                <a:lnTo>
                  <a:pt x="289" y="191"/>
                </a:lnTo>
                <a:lnTo>
                  <a:pt x="289" y="191"/>
                </a:lnTo>
                <a:lnTo>
                  <a:pt x="280" y="165"/>
                </a:lnTo>
                <a:lnTo>
                  <a:pt x="272" y="147"/>
                </a:lnTo>
                <a:lnTo>
                  <a:pt x="268" y="138"/>
                </a:lnTo>
                <a:lnTo>
                  <a:pt x="268" y="138"/>
                </a:lnTo>
                <a:lnTo>
                  <a:pt x="265" y="135"/>
                </a:lnTo>
                <a:lnTo>
                  <a:pt x="262" y="133"/>
                </a:lnTo>
                <a:lnTo>
                  <a:pt x="254" y="131"/>
                </a:lnTo>
                <a:lnTo>
                  <a:pt x="254" y="131"/>
                </a:lnTo>
                <a:lnTo>
                  <a:pt x="231" y="128"/>
                </a:lnTo>
                <a:lnTo>
                  <a:pt x="214" y="124"/>
                </a:lnTo>
                <a:lnTo>
                  <a:pt x="203" y="121"/>
                </a:lnTo>
                <a:lnTo>
                  <a:pt x="203" y="121"/>
                </a:lnTo>
                <a:lnTo>
                  <a:pt x="203" y="118"/>
                </a:lnTo>
                <a:lnTo>
                  <a:pt x="203" y="110"/>
                </a:lnTo>
                <a:lnTo>
                  <a:pt x="203" y="110"/>
                </a:lnTo>
                <a:lnTo>
                  <a:pt x="206" y="104"/>
                </a:lnTo>
                <a:lnTo>
                  <a:pt x="214" y="92"/>
                </a:lnTo>
                <a:lnTo>
                  <a:pt x="217" y="85"/>
                </a:lnTo>
                <a:lnTo>
                  <a:pt x="220" y="78"/>
                </a:lnTo>
                <a:lnTo>
                  <a:pt x="222" y="70"/>
                </a:lnTo>
                <a:lnTo>
                  <a:pt x="222" y="63"/>
                </a:lnTo>
                <a:lnTo>
                  <a:pt x="222" y="63"/>
                </a:lnTo>
                <a:lnTo>
                  <a:pt x="216" y="47"/>
                </a:lnTo>
                <a:lnTo>
                  <a:pt x="208" y="29"/>
                </a:lnTo>
                <a:lnTo>
                  <a:pt x="197" y="15"/>
                </a:lnTo>
                <a:lnTo>
                  <a:pt x="193" y="9"/>
                </a:lnTo>
                <a:lnTo>
                  <a:pt x="186" y="6"/>
                </a:lnTo>
                <a:lnTo>
                  <a:pt x="186" y="6"/>
                </a:lnTo>
                <a:lnTo>
                  <a:pt x="177" y="1"/>
                </a:lnTo>
                <a:lnTo>
                  <a:pt x="171" y="1"/>
                </a:lnTo>
                <a:lnTo>
                  <a:pt x="167" y="3"/>
                </a:lnTo>
                <a:lnTo>
                  <a:pt x="165" y="3"/>
                </a:lnTo>
                <a:lnTo>
                  <a:pt x="165" y="3"/>
                </a:lnTo>
                <a:lnTo>
                  <a:pt x="162" y="1"/>
                </a:lnTo>
                <a:lnTo>
                  <a:pt x="157" y="0"/>
                </a:lnTo>
                <a:lnTo>
                  <a:pt x="153" y="0"/>
                </a:lnTo>
                <a:lnTo>
                  <a:pt x="153" y="0"/>
                </a:lnTo>
                <a:lnTo>
                  <a:pt x="145" y="1"/>
                </a:lnTo>
                <a:lnTo>
                  <a:pt x="133" y="6"/>
                </a:lnTo>
                <a:lnTo>
                  <a:pt x="122" y="13"/>
                </a:lnTo>
                <a:lnTo>
                  <a:pt x="118" y="18"/>
                </a:lnTo>
                <a:lnTo>
                  <a:pt x="113" y="23"/>
                </a:lnTo>
                <a:lnTo>
                  <a:pt x="113" y="23"/>
                </a:lnTo>
                <a:lnTo>
                  <a:pt x="107" y="36"/>
                </a:lnTo>
                <a:lnTo>
                  <a:pt x="101" y="52"/>
                </a:lnTo>
                <a:lnTo>
                  <a:pt x="96" y="67"/>
                </a:lnTo>
                <a:lnTo>
                  <a:pt x="95" y="79"/>
                </a:lnTo>
                <a:lnTo>
                  <a:pt x="95" y="79"/>
                </a:lnTo>
                <a:lnTo>
                  <a:pt x="98" y="92"/>
                </a:lnTo>
                <a:lnTo>
                  <a:pt x="101" y="107"/>
                </a:lnTo>
                <a:lnTo>
                  <a:pt x="105" y="122"/>
                </a:lnTo>
                <a:lnTo>
                  <a:pt x="105" y="122"/>
                </a:lnTo>
                <a:close/>
                <a:moveTo>
                  <a:pt x="214" y="772"/>
                </a:moveTo>
                <a:lnTo>
                  <a:pt x="219" y="787"/>
                </a:lnTo>
                <a:lnTo>
                  <a:pt x="219" y="799"/>
                </a:lnTo>
                <a:lnTo>
                  <a:pt x="219" y="799"/>
                </a:lnTo>
                <a:lnTo>
                  <a:pt x="206" y="807"/>
                </a:lnTo>
                <a:lnTo>
                  <a:pt x="206" y="807"/>
                </a:lnTo>
                <a:lnTo>
                  <a:pt x="197" y="805"/>
                </a:lnTo>
                <a:lnTo>
                  <a:pt x="188" y="802"/>
                </a:lnTo>
                <a:lnTo>
                  <a:pt x="183" y="792"/>
                </a:lnTo>
                <a:lnTo>
                  <a:pt x="186" y="772"/>
                </a:lnTo>
                <a:lnTo>
                  <a:pt x="214" y="772"/>
                </a:lnTo>
                <a:close/>
                <a:moveTo>
                  <a:pt x="124" y="779"/>
                </a:moveTo>
                <a:lnTo>
                  <a:pt x="122" y="793"/>
                </a:lnTo>
                <a:lnTo>
                  <a:pt x="110" y="790"/>
                </a:lnTo>
                <a:lnTo>
                  <a:pt x="108" y="779"/>
                </a:lnTo>
                <a:lnTo>
                  <a:pt x="124" y="779"/>
                </a:lnTo>
                <a:close/>
                <a:moveTo>
                  <a:pt x="124" y="804"/>
                </a:moveTo>
                <a:lnTo>
                  <a:pt x="124" y="804"/>
                </a:lnTo>
                <a:lnTo>
                  <a:pt x="122" y="807"/>
                </a:lnTo>
                <a:lnTo>
                  <a:pt x="119" y="815"/>
                </a:lnTo>
                <a:lnTo>
                  <a:pt x="119" y="815"/>
                </a:lnTo>
                <a:lnTo>
                  <a:pt x="116" y="824"/>
                </a:lnTo>
                <a:lnTo>
                  <a:pt x="110" y="824"/>
                </a:lnTo>
                <a:lnTo>
                  <a:pt x="110" y="801"/>
                </a:lnTo>
                <a:lnTo>
                  <a:pt x="124" y="804"/>
                </a:lnTo>
                <a:close/>
                <a:moveTo>
                  <a:pt x="113" y="871"/>
                </a:moveTo>
                <a:lnTo>
                  <a:pt x="140" y="881"/>
                </a:lnTo>
                <a:lnTo>
                  <a:pt x="136" y="884"/>
                </a:lnTo>
                <a:lnTo>
                  <a:pt x="136" y="884"/>
                </a:lnTo>
                <a:lnTo>
                  <a:pt x="136" y="888"/>
                </a:lnTo>
                <a:lnTo>
                  <a:pt x="134" y="891"/>
                </a:lnTo>
                <a:lnTo>
                  <a:pt x="113" y="891"/>
                </a:lnTo>
                <a:lnTo>
                  <a:pt x="113" y="871"/>
                </a:lnTo>
                <a:close/>
                <a:moveTo>
                  <a:pt x="185" y="882"/>
                </a:moveTo>
                <a:lnTo>
                  <a:pt x="225" y="884"/>
                </a:lnTo>
                <a:lnTo>
                  <a:pt x="225" y="902"/>
                </a:lnTo>
                <a:lnTo>
                  <a:pt x="194" y="902"/>
                </a:lnTo>
                <a:lnTo>
                  <a:pt x="186" y="893"/>
                </a:lnTo>
                <a:lnTo>
                  <a:pt x="185" y="882"/>
                </a:lnTo>
                <a:close/>
                <a:moveTo>
                  <a:pt x="309" y="884"/>
                </a:moveTo>
                <a:lnTo>
                  <a:pt x="311" y="907"/>
                </a:lnTo>
                <a:lnTo>
                  <a:pt x="308" y="905"/>
                </a:lnTo>
                <a:lnTo>
                  <a:pt x="308" y="897"/>
                </a:lnTo>
                <a:lnTo>
                  <a:pt x="308" y="897"/>
                </a:lnTo>
                <a:lnTo>
                  <a:pt x="306" y="893"/>
                </a:lnTo>
                <a:lnTo>
                  <a:pt x="304" y="888"/>
                </a:lnTo>
                <a:lnTo>
                  <a:pt x="300" y="884"/>
                </a:lnTo>
                <a:lnTo>
                  <a:pt x="309" y="884"/>
                </a:lnTo>
                <a:close/>
                <a:moveTo>
                  <a:pt x="239" y="865"/>
                </a:moveTo>
                <a:lnTo>
                  <a:pt x="186" y="865"/>
                </a:lnTo>
                <a:lnTo>
                  <a:pt x="186" y="865"/>
                </a:lnTo>
                <a:lnTo>
                  <a:pt x="183" y="861"/>
                </a:lnTo>
                <a:lnTo>
                  <a:pt x="182" y="856"/>
                </a:lnTo>
                <a:lnTo>
                  <a:pt x="182" y="856"/>
                </a:lnTo>
                <a:lnTo>
                  <a:pt x="180" y="851"/>
                </a:lnTo>
                <a:lnTo>
                  <a:pt x="180" y="845"/>
                </a:lnTo>
                <a:lnTo>
                  <a:pt x="180" y="845"/>
                </a:lnTo>
                <a:lnTo>
                  <a:pt x="179" y="845"/>
                </a:lnTo>
                <a:lnTo>
                  <a:pt x="180" y="842"/>
                </a:lnTo>
                <a:lnTo>
                  <a:pt x="180" y="842"/>
                </a:lnTo>
                <a:lnTo>
                  <a:pt x="182" y="836"/>
                </a:lnTo>
                <a:lnTo>
                  <a:pt x="182" y="832"/>
                </a:lnTo>
                <a:lnTo>
                  <a:pt x="182" y="825"/>
                </a:lnTo>
                <a:lnTo>
                  <a:pt x="182" y="825"/>
                </a:lnTo>
                <a:lnTo>
                  <a:pt x="186" y="825"/>
                </a:lnTo>
                <a:lnTo>
                  <a:pt x="193" y="822"/>
                </a:lnTo>
                <a:lnTo>
                  <a:pt x="193" y="822"/>
                </a:lnTo>
                <a:lnTo>
                  <a:pt x="203" y="816"/>
                </a:lnTo>
                <a:lnTo>
                  <a:pt x="213" y="816"/>
                </a:lnTo>
                <a:lnTo>
                  <a:pt x="229" y="830"/>
                </a:lnTo>
                <a:lnTo>
                  <a:pt x="229" y="830"/>
                </a:lnTo>
                <a:lnTo>
                  <a:pt x="228" y="841"/>
                </a:lnTo>
                <a:lnTo>
                  <a:pt x="228" y="841"/>
                </a:lnTo>
                <a:lnTo>
                  <a:pt x="228" y="847"/>
                </a:lnTo>
                <a:lnTo>
                  <a:pt x="228" y="850"/>
                </a:lnTo>
                <a:lnTo>
                  <a:pt x="228" y="853"/>
                </a:lnTo>
                <a:lnTo>
                  <a:pt x="228" y="853"/>
                </a:lnTo>
                <a:lnTo>
                  <a:pt x="234" y="856"/>
                </a:lnTo>
                <a:lnTo>
                  <a:pt x="237" y="858"/>
                </a:lnTo>
                <a:lnTo>
                  <a:pt x="239" y="865"/>
                </a:lnTo>
                <a:close/>
                <a:moveTo>
                  <a:pt x="289" y="795"/>
                </a:moveTo>
                <a:lnTo>
                  <a:pt x="308" y="873"/>
                </a:lnTo>
                <a:lnTo>
                  <a:pt x="301" y="873"/>
                </a:lnTo>
                <a:lnTo>
                  <a:pt x="301" y="873"/>
                </a:lnTo>
                <a:lnTo>
                  <a:pt x="291" y="856"/>
                </a:lnTo>
                <a:lnTo>
                  <a:pt x="291" y="856"/>
                </a:lnTo>
                <a:lnTo>
                  <a:pt x="292" y="853"/>
                </a:lnTo>
                <a:lnTo>
                  <a:pt x="292" y="850"/>
                </a:lnTo>
                <a:lnTo>
                  <a:pt x="291" y="845"/>
                </a:lnTo>
                <a:lnTo>
                  <a:pt x="291" y="845"/>
                </a:lnTo>
                <a:lnTo>
                  <a:pt x="289" y="836"/>
                </a:lnTo>
                <a:lnTo>
                  <a:pt x="288" y="832"/>
                </a:lnTo>
                <a:lnTo>
                  <a:pt x="288" y="832"/>
                </a:lnTo>
                <a:lnTo>
                  <a:pt x="286" y="821"/>
                </a:lnTo>
                <a:lnTo>
                  <a:pt x="286" y="810"/>
                </a:lnTo>
                <a:lnTo>
                  <a:pt x="289" y="79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9D2CCF06-99E8-49FC-BAFB-56CD6E3214F6}"/>
              </a:ext>
            </a:extLst>
          </p:cNvPr>
          <p:cNvSpPr>
            <a:spLocks/>
          </p:cNvSpPr>
          <p:nvPr/>
        </p:nvSpPr>
        <p:spPr bwMode="auto">
          <a:xfrm>
            <a:off x="4179582" y="4857845"/>
            <a:ext cx="1430615" cy="1430615"/>
          </a:xfrm>
          <a:custGeom>
            <a:avLst/>
            <a:gdLst>
              <a:gd name="T0" fmla="*/ 73 w 568"/>
              <a:gd name="T1" fmla="*/ 2 h 568"/>
              <a:gd name="T2" fmla="*/ 50 w 568"/>
              <a:gd name="T3" fmla="*/ 41 h 568"/>
              <a:gd name="T4" fmla="*/ 49 w 568"/>
              <a:gd name="T5" fmla="*/ 99 h 568"/>
              <a:gd name="T6" fmla="*/ 41 w 568"/>
              <a:gd name="T7" fmla="*/ 142 h 568"/>
              <a:gd name="T8" fmla="*/ 65 w 568"/>
              <a:gd name="T9" fmla="*/ 153 h 568"/>
              <a:gd name="T10" fmla="*/ 48 w 568"/>
              <a:gd name="T11" fmla="*/ 324 h 568"/>
              <a:gd name="T12" fmla="*/ 27 w 568"/>
              <a:gd name="T13" fmla="*/ 451 h 568"/>
              <a:gd name="T14" fmla="*/ 22 w 568"/>
              <a:gd name="T15" fmla="*/ 525 h 568"/>
              <a:gd name="T16" fmla="*/ 1 w 568"/>
              <a:gd name="T17" fmla="*/ 561 h 568"/>
              <a:gd name="T18" fmla="*/ 125 w 568"/>
              <a:gd name="T19" fmla="*/ 568 h 568"/>
              <a:gd name="T20" fmla="*/ 108 w 568"/>
              <a:gd name="T21" fmla="*/ 542 h 568"/>
              <a:gd name="T22" fmla="*/ 98 w 568"/>
              <a:gd name="T23" fmla="*/ 454 h 568"/>
              <a:gd name="T24" fmla="*/ 199 w 568"/>
              <a:gd name="T25" fmla="*/ 534 h 568"/>
              <a:gd name="T26" fmla="*/ 213 w 568"/>
              <a:gd name="T27" fmla="*/ 555 h 568"/>
              <a:gd name="T28" fmla="*/ 236 w 568"/>
              <a:gd name="T29" fmla="*/ 564 h 568"/>
              <a:gd name="T30" fmla="*/ 278 w 568"/>
              <a:gd name="T31" fmla="*/ 557 h 568"/>
              <a:gd name="T32" fmla="*/ 234 w 568"/>
              <a:gd name="T33" fmla="*/ 519 h 568"/>
              <a:gd name="T34" fmla="*/ 233 w 568"/>
              <a:gd name="T35" fmla="*/ 490 h 568"/>
              <a:gd name="T36" fmla="*/ 184 w 568"/>
              <a:gd name="T37" fmla="*/ 320 h 568"/>
              <a:gd name="T38" fmla="*/ 191 w 568"/>
              <a:gd name="T39" fmla="*/ 252 h 568"/>
              <a:gd name="T40" fmla="*/ 224 w 568"/>
              <a:gd name="T41" fmla="*/ 252 h 568"/>
              <a:gd name="T42" fmla="*/ 229 w 568"/>
              <a:gd name="T43" fmla="*/ 350 h 568"/>
              <a:gd name="T44" fmla="*/ 360 w 568"/>
              <a:gd name="T45" fmla="*/ 432 h 568"/>
              <a:gd name="T46" fmla="*/ 314 w 568"/>
              <a:gd name="T47" fmla="*/ 512 h 568"/>
              <a:gd name="T48" fmla="*/ 285 w 568"/>
              <a:gd name="T49" fmla="*/ 534 h 568"/>
              <a:gd name="T50" fmla="*/ 292 w 568"/>
              <a:gd name="T51" fmla="*/ 559 h 568"/>
              <a:gd name="T52" fmla="*/ 323 w 568"/>
              <a:gd name="T53" fmla="*/ 550 h 568"/>
              <a:gd name="T54" fmla="*/ 351 w 568"/>
              <a:gd name="T55" fmla="*/ 545 h 568"/>
              <a:gd name="T56" fmla="*/ 360 w 568"/>
              <a:gd name="T57" fmla="*/ 508 h 568"/>
              <a:gd name="T58" fmla="*/ 457 w 568"/>
              <a:gd name="T59" fmla="*/ 538 h 568"/>
              <a:gd name="T60" fmla="*/ 473 w 568"/>
              <a:gd name="T61" fmla="*/ 555 h 568"/>
              <a:gd name="T62" fmla="*/ 502 w 568"/>
              <a:gd name="T63" fmla="*/ 541 h 568"/>
              <a:gd name="T64" fmla="*/ 535 w 568"/>
              <a:gd name="T65" fmla="*/ 533 h 568"/>
              <a:gd name="T66" fmla="*/ 536 w 568"/>
              <a:gd name="T67" fmla="*/ 515 h 568"/>
              <a:gd name="T68" fmla="*/ 546 w 568"/>
              <a:gd name="T69" fmla="*/ 503 h 568"/>
              <a:gd name="T70" fmla="*/ 486 w 568"/>
              <a:gd name="T71" fmla="*/ 415 h 568"/>
              <a:gd name="T72" fmla="*/ 475 w 568"/>
              <a:gd name="T73" fmla="*/ 366 h 568"/>
              <a:gd name="T74" fmla="*/ 438 w 568"/>
              <a:gd name="T75" fmla="*/ 333 h 568"/>
              <a:gd name="T76" fmla="*/ 413 w 568"/>
              <a:gd name="T77" fmla="*/ 305 h 568"/>
              <a:gd name="T78" fmla="*/ 398 w 568"/>
              <a:gd name="T79" fmla="*/ 290 h 568"/>
              <a:gd name="T80" fmla="*/ 398 w 568"/>
              <a:gd name="T81" fmla="*/ 268 h 568"/>
              <a:gd name="T82" fmla="*/ 371 w 568"/>
              <a:gd name="T83" fmla="*/ 262 h 568"/>
              <a:gd name="T84" fmla="*/ 334 w 568"/>
              <a:gd name="T85" fmla="*/ 243 h 568"/>
              <a:gd name="T86" fmla="*/ 307 w 568"/>
              <a:gd name="T87" fmla="*/ 237 h 568"/>
              <a:gd name="T88" fmla="*/ 295 w 568"/>
              <a:gd name="T89" fmla="*/ 245 h 568"/>
              <a:gd name="T90" fmla="*/ 267 w 568"/>
              <a:gd name="T91" fmla="*/ 268 h 568"/>
              <a:gd name="T92" fmla="*/ 267 w 568"/>
              <a:gd name="T93" fmla="*/ 246 h 568"/>
              <a:gd name="T94" fmla="*/ 274 w 568"/>
              <a:gd name="T95" fmla="*/ 230 h 568"/>
              <a:gd name="T96" fmla="*/ 266 w 568"/>
              <a:gd name="T97" fmla="*/ 215 h 568"/>
              <a:gd name="T98" fmla="*/ 218 w 568"/>
              <a:gd name="T99" fmla="*/ 213 h 568"/>
              <a:gd name="T100" fmla="*/ 185 w 568"/>
              <a:gd name="T101" fmla="*/ 191 h 568"/>
              <a:gd name="T102" fmla="*/ 139 w 568"/>
              <a:gd name="T103" fmla="*/ 119 h 568"/>
              <a:gd name="T104" fmla="*/ 120 w 568"/>
              <a:gd name="T105" fmla="*/ 99 h 568"/>
              <a:gd name="T106" fmla="*/ 131 w 568"/>
              <a:gd name="T107" fmla="*/ 62 h 568"/>
              <a:gd name="T108" fmla="*/ 135 w 568"/>
              <a:gd name="T109" fmla="*/ 48 h 568"/>
              <a:gd name="T110" fmla="*/ 125 w 568"/>
              <a:gd name="T111" fmla="*/ 28 h 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68" h="568">
                <a:moveTo>
                  <a:pt x="114" y="6"/>
                </a:moveTo>
                <a:lnTo>
                  <a:pt x="114" y="6"/>
                </a:lnTo>
                <a:lnTo>
                  <a:pt x="99" y="2"/>
                </a:lnTo>
                <a:lnTo>
                  <a:pt x="91" y="0"/>
                </a:lnTo>
                <a:lnTo>
                  <a:pt x="82" y="0"/>
                </a:lnTo>
                <a:lnTo>
                  <a:pt x="82" y="0"/>
                </a:lnTo>
                <a:lnTo>
                  <a:pt x="73" y="2"/>
                </a:lnTo>
                <a:lnTo>
                  <a:pt x="65" y="6"/>
                </a:lnTo>
                <a:lnTo>
                  <a:pt x="60" y="10"/>
                </a:lnTo>
                <a:lnTo>
                  <a:pt x="54" y="17"/>
                </a:lnTo>
                <a:lnTo>
                  <a:pt x="54" y="17"/>
                </a:lnTo>
                <a:lnTo>
                  <a:pt x="53" y="21"/>
                </a:lnTo>
                <a:lnTo>
                  <a:pt x="52" y="28"/>
                </a:lnTo>
                <a:lnTo>
                  <a:pt x="50" y="41"/>
                </a:lnTo>
                <a:lnTo>
                  <a:pt x="49" y="66"/>
                </a:lnTo>
                <a:lnTo>
                  <a:pt x="49" y="66"/>
                </a:lnTo>
                <a:lnTo>
                  <a:pt x="49" y="73"/>
                </a:lnTo>
                <a:lnTo>
                  <a:pt x="50" y="78"/>
                </a:lnTo>
                <a:lnTo>
                  <a:pt x="52" y="86"/>
                </a:lnTo>
                <a:lnTo>
                  <a:pt x="49" y="99"/>
                </a:lnTo>
                <a:lnTo>
                  <a:pt x="49" y="99"/>
                </a:lnTo>
                <a:lnTo>
                  <a:pt x="45" y="111"/>
                </a:lnTo>
                <a:lnTo>
                  <a:pt x="42" y="119"/>
                </a:lnTo>
                <a:lnTo>
                  <a:pt x="39" y="126"/>
                </a:lnTo>
                <a:lnTo>
                  <a:pt x="38" y="131"/>
                </a:lnTo>
                <a:lnTo>
                  <a:pt x="38" y="131"/>
                </a:lnTo>
                <a:lnTo>
                  <a:pt x="38" y="137"/>
                </a:lnTo>
                <a:lnTo>
                  <a:pt x="41" y="142"/>
                </a:lnTo>
                <a:lnTo>
                  <a:pt x="43" y="148"/>
                </a:lnTo>
                <a:lnTo>
                  <a:pt x="49" y="148"/>
                </a:lnTo>
                <a:lnTo>
                  <a:pt x="60" y="142"/>
                </a:lnTo>
                <a:lnTo>
                  <a:pt x="60" y="142"/>
                </a:lnTo>
                <a:lnTo>
                  <a:pt x="63" y="146"/>
                </a:lnTo>
                <a:lnTo>
                  <a:pt x="65" y="151"/>
                </a:lnTo>
                <a:lnTo>
                  <a:pt x="65" y="153"/>
                </a:lnTo>
                <a:lnTo>
                  <a:pt x="65" y="153"/>
                </a:lnTo>
                <a:lnTo>
                  <a:pt x="64" y="161"/>
                </a:lnTo>
                <a:lnTo>
                  <a:pt x="63" y="179"/>
                </a:lnTo>
                <a:lnTo>
                  <a:pt x="61" y="201"/>
                </a:lnTo>
                <a:lnTo>
                  <a:pt x="60" y="219"/>
                </a:lnTo>
                <a:lnTo>
                  <a:pt x="60" y="219"/>
                </a:lnTo>
                <a:lnTo>
                  <a:pt x="48" y="324"/>
                </a:lnTo>
                <a:lnTo>
                  <a:pt x="39" y="389"/>
                </a:lnTo>
                <a:lnTo>
                  <a:pt x="35" y="414"/>
                </a:lnTo>
                <a:lnTo>
                  <a:pt x="33" y="426"/>
                </a:lnTo>
                <a:lnTo>
                  <a:pt x="33" y="426"/>
                </a:lnTo>
                <a:lnTo>
                  <a:pt x="30" y="433"/>
                </a:lnTo>
                <a:lnTo>
                  <a:pt x="28" y="439"/>
                </a:lnTo>
                <a:lnTo>
                  <a:pt x="27" y="451"/>
                </a:lnTo>
                <a:lnTo>
                  <a:pt x="27" y="464"/>
                </a:lnTo>
                <a:lnTo>
                  <a:pt x="33" y="464"/>
                </a:lnTo>
                <a:lnTo>
                  <a:pt x="33" y="464"/>
                </a:lnTo>
                <a:lnTo>
                  <a:pt x="28" y="492"/>
                </a:lnTo>
                <a:lnTo>
                  <a:pt x="26" y="511"/>
                </a:lnTo>
                <a:lnTo>
                  <a:pt x="23" y="519"/>
                </a:lnTo>
                <a:lnTo>
                  <a:pt x="22" y="525"/>
                </a:lnTo>
                <a:lnTo>
                  <a:pt x="22" y="525"/>
                </a:lnTo>
                <a:lnTo>
                  <a:pt x="17" y="530"/>
                </a:lnTo>
                <a:lnTo>
                  <a:pt x="12" y="535"/>
                </a:lnTo>
                <a:lnTo>
                  <a:pt x="8" y="541"/>
                </a:lnTo>
                <a:lnTo>
                  <a:pt x="5" y="546"/>
                </a:lnTo>
                <a:lnTo>
                  <a:pt x="5" y="546"/>
                </a:lnTo>
                <a:lnTo>
                  <a:pt x="1" y="561"/>
                </a:lnTo>
                <a:lnTo>
                  <a:pt x="0" y="567"/>
                </a:lnTo>
                <a:lnTo>
                  <a:pt x="0" y="568"/>
                </a:lnTo>
                <a:lnTo>
                  <a:pt x="0" y="568"/>
                </a:lnTo>
                <a:lnTo>
                  <a:pt x="20" y="568"/>
                </a:lnTo>
                <a:lnTo>
                  <a:pt x="63" y="568"/>
                </a:lnTo>
                <a:lnTo>
                  <a:pt x="125" y="568"/>
                </a:lnTo>
                <a:lnTo>
                  <a:pt x="125" y="568"/>
                </a:lnTo>
                <a:lnTo>
                  <a:pt x="127" y="561"/>
                </a:lnTo>
                <a:lnTo>
                  <a:pt x="127" y="556"/>
                </a:lnTo>
                <a:lnTo>
                  <a:pt x="127" y="553"/>
                </a:lnTo>
                <a:lnTo>
                  <a:pt x="125" y="552"/>
                </a:lnTo>
                <a:lnTo>
                  <a:pt x="125" y="552"/>
                </a:lnTo>
                <a:lnTo>
                  <a:pt x="114" y="545"/>
                </a:lnTo>
                <a:lnTo>
                  <a:pt x="108" y="542"/>
                </a:lnTo>
                <a:lnTo>
                  <a:pt x="103" y="541"/>
                </a:lnTo>
                <a:lnTo>
                  <a:pt x="103" y="541"/>
                </a:lnTo>
                <a:lnTo>
                  <a:pt x="98" y="541"/>
                </a:lnTo>
                <a:lnTo>
                  <a:pt x="88" y="538"/>
                </a:lnTo>
                <a:lnTo>
                  <a:pt x="76" y="535"/>
                </a:lnTo>
                <a:lnTo>
                  <a:pt x="87" y="525"/>
                </a:lnTo>
                <a:lnTo>
                  <a:pt x="98" y="454"/>
                </a:lnTo>
                <a:lnTo>
                  <a:pt x="120" y="454"/>
                </a:lnTo>
                <a:lnTo>
                  <a:pt x="120" y="454"/>
                </a:lnTo>
                <a:lnTo>
                  <a:pt x="180" y="525"/>
                </a:lnTo>
                <a:lnTo>
                  <a:pt x="180" y="525"/>
                </a:lnTo>
                <a:lnTo>
                  <a:pt x="187" y="530"/>
                </a:lnTo>
                <a:lnTo>
                  <a:pt x="194" y="533"/>
                </a:lnTo>
                <a:lnTo>
                  <a:pt x="199" y="534"/>
                </a:lnTo>
                <a:lnTo>
                  <a:pt x="202" y="535"/>
                </a:lnTo>
                <a:lnTo>
                  <a:pt x="202" y="535"/>
                </a:lnTo>
                <a:lnTo>
                  <a:pt x="206" y="544"/>
                </a:lnTo>
                <a:lnTo>
                  <a:pt x="213" y="552"/>
                </a:lnTo>
                <a:lnTo>
                  <a:pt x="213" y="552"/>
                </a:lnTo>
                <a:lnTo>
                  <a:pt x="213" y="553"/>
                </a:lnTo>
                <a:lnTo>
                  <a:pt x="213" y="555"/>
                </a:lnTo>
                <a:lnTo>
                  <a:pt x="210" y="557"/>
                </a:lnTo>
                <a:lnTo>
                  <a:pt x="210" y="559"/>
                </a:lnTo>
                <a:lnTo>
                  <a:pt x="210" y="561"/>
                </a:lnTo>
                <a:lnTo>
                  <a:pt x="213" y="561"/>
                </a:lnTo>
                <a:lnTo>
                  <a:pt x="218" y="563"/>
                </a:lnTo>
                <a:lnTo>
                  <a:pt x="218" y="563"/>
                </a:lnTo>
                <a:lnTo>
                  <a:pt x="236" y="564"/>
                </a:lnTo>
                <a:lnTo>
                  <a:pt x="256" y="564"/>
                </a:lnTo>
                <a:lnTo>
                  <a:pt x="266" y="564"/>
                </a:lnTo>
                <a:lnTo>
                  <a:pt x="273" y="563"/>
                </a:lnTo>
                <a:lnTo>
                  <a:pt x="277" y="560"/>
                </a:lnTo>
                <a:lnTo>
                  <a:pt x="278" y="559"/>
                </a:lnTo>
                <a:lnTo>
                  <a:pt x="278" y="557"/>
                </a:lnTo>
                <a:lnTo>
                  <a:pt x="278" y="557"/>
                </a:lnTo>
                <a:lnTo>
                  <a:pt x="275" y="553"/>
                </a:lnTo>
                <a:lnTo>
                  <a:pt x="271" y="549"/>
                </a:lnTo>
                <a:lnTo>
                  <a:pt x="258" y="542"/>
                </a:lnTo>
                <a:lnTo>
                  <a:pt x="240" y="535"/>
                </a:lnTo>
                <a:lnTo>
                  <a:pt x="240" y="535"/>
                </a:lnTo>
                <a:lnTo>
                  <a:pt x="237" y="529"/>
                </a:lnTo>
                <a:lnTo>
                  <a:pt x="234" y="519"/>
                </a:lnTo>
                <a:lnTo>
                  <a:pt x="234" y="519"/>
                </a:lnTo>
                <a:lnTo>
                  <a:pt x="237" y="515"/>
                </a:lnTo>
                <a:lnTo>
                  <a:pt x="239" y="512"/>
                </a:lnTo>
                <a:lnTo>
                  <a:pt x="240" y="508"/>
                </a:lnTo>
                <a:lnTo>
                  <a:pt x="240" y="508"/>
                </a:lnTo>
                <a:lnTo>
                  <a:pt x="239" y="503"/>
                </a:lnTo>
                <a:lnTo>
                  <a:pt x="233" y="490"/>
                </a:lnTo>
                <a:lnTo>
                  <a:pt x="218" y="454"/>
                </a:lnTo>
                <a:lnTo>
                  <a:pt x="202" y="411"/>
                </a:lnTo>
                <a:lnTo>
                  <a:pt x="195" y="392"/>
                </a:lnTo>
                <a:lnTo>
                  <a:pt x="191" y="377"/>
                </a:lnTo>
                <a:lnTo>
                  <a:pt x="191" y="377"/>
                </a:lnTo>
                <a:lnTo>
                  <a:pt x="187" y="348"/>
                </a:lnTo>
                <a:lnTo>
                  <a:pt x="184" y="320"/>
                </a:lnTo>
                <a:lnTo>
                  <a:pt x="181" y="295"/>
                </a:lnTo>
                <a:lnTo>
                  <a:pt x="180" y="284"/>
                </a:lnTo>
                <a:lnTo>
                  <a:pt x="180" y="284"/>
                </a:lnTo>
                <a:lnTo>
                  <a:pt x="179" y="277"/>
                </a:lnTo>
                <a:lnTo>
                  <a:pt x="176" y="267"/>
                </a:lnTo>
                <a:lnTo>
                  <a:pt x="174" y="252"/>
                </a:lnTo>
                <a:lnTo>
                  <a:pt x="191" y="252"/>
                </a:lnTo>
                <a:lnTo>
                  <a:pt x="202" y="241"/>
                </a:lnTo>
                <a:lnTo>
                  <a:pt x="202" y="241"/>
                </a:lnTo>
                <a:lnTo>
                  <a:pt x="211" y="247"/>
                </a:lnTo>
                <a:lnTo>
                  <a:pt x="218" y="252"/>
                </a:lnTo>
                <a:lnTo>
                  <a:pt x="221" y="252"/>
                </a:lnTo>
                <a:lnTo>
                  <a:pt x="224" y="252"/>
                </a:lnTo>
                <a:lnTo>
                  <a:pt x="224" y="252"/>
                </a:lnTo>
                <a:lnTo>
                  <a:pt x="230" y="247"/>
                </a:lnTo>
                <a:lnTo>
                  <a:pt x="234" y="246"/>
                </a:lnTo>
                <a:lnTo>
                  <a:pt x="234" y="290"/>
                </a:lnTo>
                <a:lnTo>
                  <a:pt x="218" y="312"/>
                </a:lnTo>
                <a:lnTo>
                  <a:pt x="196" y="317"/>
                </a:lnTo>
                <a:lnTo>
                  <a:pt x="196" y="344"/>
                </a:lnTo>
                <a:lnTo>
                  <a:pt x="229" y="350"/>
                </a:lnTo>
                <a:lnTo>
                  <a:pt x="240" y="361"/>
                </a:lnTo>
                <a:lnTo>
                  <a:pt x="300" y="355"/>
                </a:lnTo>
                <a:lnTo>
                  <a:pt x="360" y="410"/>
                </a:lnTo>
                <a:lnTo>
                  <a:pt x="360" y="421"/>
                </a:lnTo>
                <a:lnTo>
                  <a:pt x="349" y="421"/>
                </a:lnTo>
                <a:lnTo>
                  <a:pt x="349" y="432"/>
                </a:lnTo>
                <a:lnTo>
                  <a:pt x="360" y="432"/>
                </a:lnTo>
                <a:lnTo>
                  <a:pt x="360" y="448"/>
                </a:lnTo>
                <a:lnTo>
                  <a:pt x="333" y="464"/>
                </a:lnTo>
                <a:lnTo>
                  <a:pt x="344" y="492"/>
                </a:lnTo>
                <a:lnTo>
                  <a:pt x="322" y="514"/>
                </a:lnTo>
                <a:lnTo>
                  <a:pt x="322" y="514"/>
                </a:lnTo>
                <a:lnTo>
                  <a:pt x="319" y="514"/>
                </a:lnTo>
                <a:lnTo>
                  <a:pt x="314" y="512"/>
                </a:lnTo>
                <a:lnTo>
                  <a:pt x="304" y="514"/>
                </a:lnTo>
                <a:lnTo>
                  <a:pt x="300" y="516"/>
                </a:lnTo>
                <a:lnTo>
                  <a:pt x="295" y="519"/>
                </a:lnTo>
                <a:lnTo>
                  <a:pt x="295" y="519"/>
                </a:lnTo>
                <a:lnTo>
                  <a:pt x="290" y="523"/>
                </a:lnTo>
                <a:lnTo>
                  <a:pt x="286" y="529"/>
                </a:lnTo>
                <a:lnTo>
                  <a:pt x="285" y="534"/>
                </a:lnTo>
                <a:lnTo>
                  <a:pt x="284" y="540"/>
                </a:lnTo>
                <a:lnTo>
                  <a:pt x="284" y="545"/>
                </a:lnTo>
                <a:lnTo>
                  <a:pt x="285" y="549"/>
                </a:lnTo>
                <a:lnTo>
                  <a:pt x="286" y="555"/>
                </a:lnTo>
                <a:lnTo>
                  <a:pt x="289" y="557"/>
                </a:lnTo>
                <a:lnTo>
                  <a:pt x="289" y="557"/>
                </a:lnTo>
                <a:lnTo>
                  <a:pt x="292" y="559"/>
                </a:lnTo>
                <a:lnTo>
                  <a:pt x="296" y="560"/>
                </a:lnTo>
                <a:lnTo>
                  <a:pt x="304" y="560"/>
                </a:lnTo>
                <a:lnTo>
                  <a:pt x="311" y="559"/>
                </a:lnTo>
                <a:lnTo>
                  <a:pt x="316" y="557"/>
                </a:lnTo>
                <a:lnTo>
                  <a:pt x="316" y="557"/>
                </a:lnTo>
                <a:lnTo>
                  <a:pt x="320" y="555"/>
                </a:lnTo>
                <a:lnTo>
                  <a:pt x="323" y="550"/>
                </a:lnTo>
                <a:lnTo>
                  <a:pt x="327" y="546"/>
                </a:lnTo>
                <a:lnTo>
                  <a:pt x="327" y="546"/>
                </a:lnTo>
                <a:lnTo>
                  <a:pt x="330" y="548"/>
                </a:lnTo>
                <a:lnTo>
                  <a:pt x="337" y="549"/>
                </a:lnTo>
                <a:lnTo>
                  <a:pt x="341" y="549"/>
                </a:lnTo>
                <a:lnTo>
                  <a:pt x="346" y="548"/>
                </a:lnTo>
                <a:lnTo>
                  <a:pt x="351" y="545"/>
                </a:lnTo>
                <a:lnTo>
                  <a:pt x="355" y="541"/>
                </a:lnTo>
                <a:lnTo>
                  <a:pt x="355" y="541"/>
                </a:lnTo>
                <a:lnTo>
                  <a:pt x="357" y="535"/>
                </a:lnTo>
                <a:lnTo>
                  <a:pt x="360" y="530"/>
                </a:lnTo>
                <a:lnTo>
                  <a:pt x="361" y="519"/>
                </a:lnTo>
                <a:lnTo>
                  <a:pt x="360" y="511"/>
                </a:lnTo>
                <a:lnTo>
                  <a:pt x="360" y="508"/>
                </a:lnTo>
                <a:lnTo>
                  <a:pt x="366" y="497"/>
                </a:lnTo>
                <a:lnTo>
                  <a:pt x="442" y="497"/>
                </a:lnTo>
                <a:lnTo>
                  <a:pt x="464" y="519"/>
                </a:lnTo>
                <a:lnTo>
                  <a:pt x="464" y="519"/>
                </a:lnTo>
                <a:lnTo>
                  <a:pt x="462" y="522"/>
                </a:lnTo>
                <a:lnTo>
                  <a:pt x="458" y="529"/>
                </a:lnTo>
                <a:lnTo>
                  <a:pt x="457" y="538"/>
                </a:lnTo>
                <a:lnTo>
                  <a:pt x="457" y="542"/>
                </a:lnTo>
                <a:lnTo>
                  <a:pt x="458" y="546"/>
                </a:lnTo>
                <a:lnTo>
                  <a:pt x="458" y="546"/>
                </a:lnTo>
                <a:lnTo>
                  <a:pt x="461" y="549"/>
                </a:lnTo>
                <a:lnTo>
                  <a:pt x="465" y="552"/>
                </a:lnTo>
                <a:lnTo>
                  <a:pt x="469" y="553"/>
                </a:lnTo>
                <a:lnTo>
                  <a:pt x="473" y="555"/>
                </a:lnTo>
                <a:lnTo>
                  <a:pt x="483" y="555"/>
                </a:lnTo>
                <a:lnTo>
                  <a:pt x="491" y="552"/>
                </a:lnTo>
                <a:lnTo>
                  <a:pt x="491" y="552"/>
                </a:lnTo>
                <a:lnTo>
                  <a:pt x="497" y="548"/>
                </a:lnTo>
                <a:lnTo>
                  <a:pt x="501" y="545"/>
                </a:lnTo>
                <a:lnTo>
                  <a:pt x="502" y="541"/>
                </a:lnTo>
                <a:lnTo>
                  <a:pt x="502" y="541"/>
                </a:lnTo>
                <a:lnTo>
                  <a:pt x="513" y="542"/>
                </a:lnTo>
                <a:lnTo>
                  <a:pt x="522" y="544"/>
                </a:lnTo>
                <a:lnTo>
                  <a:pt x="527" y="542"/>
                </a:lnTo>
                <a:lnTo>
                  <a:pt x="529" y="541"/>
                </a:lnTo>
                <a:lnTo>
                  <a:pt x="529" y="541"/>
                </a:lnTo>
                <a:lnTo>
                  <a:pt x="533" y="537"/>
                </a:lnTo>
                <a:lnTo>
                  <a:pt x="535" y="533"/>
                </a:lnTo>
                <a:lnTo>
                  <a:pt x="535" y="530"/>
                </a:lnTo>
                <a:lnTo>
                  <a:pt x="568" y="530"/>
                </a:lnTo>
                <a:lnTo>
                  <a:pt x="568" y="519"/>
                </a:lnTo>
                <a:lnTo>
                  <a:pt x="535" y="519"/>
                </a:lnTo>
                <a:lnTo>
                  <a:pt x="535" y="514"/>
                </a:lnTo>
                <a:lnTo>
                  <a:pt x="535" y="514"/>
                </a:lnTo>
                <a:lnTo>
                  <a:pt x="536" y="515"/>
                </a:lnTo>
                <a:lnTo>
                  <a:pt x="539" y="515"/>
                </a:lnTo>
                <a:lnTo>
                  <a:pt x="542" y="515"/>
                </a:lnTo>
                <a:lnTo>
                  <a:pt x="543" y="514"/>
                </a:lnTo>
                <a:lnTo>
                  <a:pt x="544" y="512"/>
                </a:lnTo>
                <a:lnTo>
                  <a:pt x="546" y="508"/>
                </a:lnTo>
                <a:lnTo>
                  <a:pt x="546" y="508"/>
                </a:lnTo>
                <a:lnTo>
                  <a:pt x="546" y="503"/>
                </a:lnTo>
                <a:lnTo>
                  <a:pt x="544" y="496"/>
                </a:lnTo>
                <a:lnTo>
                  <a:pt x="539" y="482"/>
                </a:lnTo>
                <a:lnTo>
                  <a:pt x="529" y="464"/>
                </a:lnTo>
                <a:lnTo>
                  <a:pt x="491" y="432"/>
                </a:lnTo>
                <a:lnTo>
                  <a:pt x="491" y="432"/>
                </a:lnTo>
                <a:lnTo>
                  <a:pt x="487" y="422"/>
                </a:lnTo>
                <a:lnTo>
                  <a:pt x="486" y="415"/>
                </a:lnTo>
                <a:lnTo>
                  <a:pt x="486" y="410"/>
                </a:lnTo>
                <a:lnTo>
                  <a:pt x="486" y="410"/>
                </a:lnTo>
                <a:lnTo>
                  <a:pt x="486" y="406"/>
                </a:lnTo>
                <a:lnTo>
                  <a:pt x="483" y="400"/>
                </a:lnTo>
                <a:lnTo>
                  <a:pt x="473" y="385"/>
                </a:lnTo>
                <a:lnTo>
                  <a:pt x="458" y="366"/>
                </a:lnTo>
                <a:lnTo>
                  <a:pt x="475" y="366"/>
                </a:lnTo>
                <a:lnTo>
                  <a:pt x="475" y="350"/>
                </a:lnTo>
                <a:lnTo>
                  <a:pt x="469" y="344"/>
                </a:lnTo>
                <a:lnTo>
                  <a:pt x="431" y="344"/>
                </a:lnTo>
                <a:lnTo>
                  <a:pt x="431" y="344"/>
                </a:lnTo>
                <a:lnTo>
                  <a:pt x="432" y="343"/>
                </a:lnTo>
                <a:lnTo>
                  <a:pt x="436" y="338"/>
                </a:lnTo>
                <a:lnTo>
                  <a:pt x="438" y="333"/>
                </a:lnTo>
                <a:lnTo>
                  <a:pt x="439" y="331"/>
                </a:lnTo>
                <a:lnTo>
                  <a:pt x="439" y="327"/>
                </a:lnTo>
                <a:lnTo>
                  <a:pt x="436" y="323"/>
                </a:lnTo>
                <a:lnTo>
                  <a:pt x="436" y="323"/>
                </a:lnTo>
                <a:lnTo>
                  <a:pt x="428" y="316"/>
                </a:lnTo>
                <a:lnTo>
                  <a:pt x="420" y="309"/>
                </a:lnTo>
                <a:lnTo>
                  <a:pt x="413" y="305"/>
                </a:lnTo>
                <a:lnTo>
                  <a:pt x="411" y="302"/>
                </a:lnTo>
                <a:lnTo>
                  <a:pt x="409" y="301"/>
                </a:lnTo>
                <a:lnTo>
                  <a:pt x="409" y="301"/>
                </a:lnTo>
                <a:lnTo>
                  <a:pt x="408" y="298"/>
                </a:lnTo>
                <a:lnTo>
                  <a:pt x="404" y="295"/>
                </a:lnTo>
                <a:lnTo>
                  <a:pt x="401" y="292"/>
                </a:lnTo>
                <a:lnTo>
                  <a:pt x="398" y="290"/>
                </a:lnTo>
                <a:lnTo>
                  <a:pt x="398" y="290"/>
                </a:lnTo>
                <a:lnTo>
                  <a:pt x="394" y="282"/>
                </a:lnTo>
                <a:lnTo>
                  <a:pt x="393" y="279"/>
                </a:lnTo>
                <a:lnTo>
                  <a:pt x="393" y="279"/>
                </a:lnTo>
                <a:lnTo>
                  <a:pt x="397" y="276"/>
                </a:lnTo>
                <a:lnTo>
                  <a:pt x="398" y="272"/>
                </a:lnTo>
                <a:lnTo>
                  <a:pt x="398" y="268"/>
                </a:lnTo>
                <a:lnTo>
                  <a:pt x="398" y="268"/>
                </a:lnTo>
                <a:lnTo>
                  <a:pt x="397" y="267"/>
                </a:lnTo>
                <a:lnTo>
                  <a:pt x="394" y="265"/>
                </a:lnTo>
                <a:lnTo>
                  <a:pt x="387" y="265"/>
                </a:lnTo>
                <a:lnTo>
                  <a:pt x="379" y="265"/>
                </a:lnTo>
                <a:lnTo>
                  <a:pt x="375" y="264"/>
                </a:lnTo>
                <a:lnTo>
                  <a:pt x="371" y="262"/>
                </a:lnTo>
                <a:lnTo>
                  <a:pt x="371" y="262"/>
                </a:lnTo>
                <a:lnTo>
                  <a:pt x="361" y="258"/>
                </a:lnTo>
                <a:lnTo>
                  <a:pt x="351" y="254"/>
                </a:lnTo>
                <a:lnTo>
                  <a:pt x="338" y="252"/>
                </a:lnTo>
                <a:lnTo>
                  <a:pt x="338" y="252"/>
                </a:lnTo>
                <a:lnTo>
                  <a:pt x="337" y="249"/>
                </a:lnTo>
                <a:lnTo>
                  <a:pt x="334" y="243"/>
                </a:lnTo>
                <a:lnTo>
                  <a:pt x="331" y="241"/>
                </a:lnTo>
                <a:lnTo>
                  <a:pt x="327" y="238"/>
                </a:lnTo>
                <a:lnTo>
                  <a:pt x="322" y="237"/>
                </a:lnTo>
                <a:lnTo>
                  <a:pt x="316" y="235"/>
                </a:lnTo>
                <a:lnTo>
                  <a:pt x="316" y="235"/>
                </a:lnTo>
                <a:lnTo>
                  <a:pt x="311" y="235"/>
                </a:lnTo>
                <a:lnTo>
                  <a:pt x="307" y="237"/>
                </a:lnTo>
                <a:lnTo>
                  <a:pt x="304" y="239"/>
                </a:lnTo>
                <a:lnTo>
                  <a:pt x="301" y="241"/>
                </a:lnTo>
                <a:lnTo>
                  <a:pt x="300" y="245"/>
                </a:lnTo>
                <a:lnTo>
                  <a:pt x="300" y="246"/>
                </a:lnTo>
                <a:lnTo>
                  <a:pt x="300" y="246"/>
                </a:lnTo>
                <a:lnTo>
                  <a:pt x="299" y="246"/>
                </a:lnTo>
                <a:lnTo>
                  <a:pt x="295" y="245"/>
                </a:lnTo>
                <a:lnTo>
                  <a:pt x="289" y="246"/>
                </a:lnTo>
                <a:lnTo>
                  <a:pt x="286" y="249"/>
                </a:lnTo>
                <a:lnTo>
                  <a:pt x="284" y="252"/>
                </a:lnTo>
                <a:lnTo>
                  <a:pt x="284" y="252"/>
                </a:lnTo>
                <a:lnTo>
                  <a:pt x="278" y="258"/>
                </a:lnTo>
                <a:lnTo>
                  <a:pt x="273" y="264"/>
                </a:lnTo>
                <a:lnTo>
                  <a:pt x="267" y="268"/>
                </a:lnTo>
                <a:lnTo>
                  <a:pt x="251" y="284"/>
                </a:lnTo>
                <a:lnTo>
                  <a:pt x="251" y="252"/>
                </a:lnTo>
                <a:lnTo>
                  <a:pt x="251" y="252"/>
                </a:lnTo>
                <a:lnTo>
                  <a:pt x="258" y="250"/>
                </a:lnTo>
                <a:lnTo>
                  <a:pt x="265" y="249"/>
                </a:lnTo>
                <a:lnTo>
                  <a:pt x="266" y="247"/>
                </a:lnTo>
                <a:lnTo>
                  <a:pt x="267" y="246"/>
                </a:lnTo>
                <a:lnTo>
                  <a:pt x="267" y="246"/>
                </a:lnTo>
                <a:lnTo>
                  <a:pt x="269" y="241"/>
                </a:lnTo>
                <a:lnTo>
                  <a:pt x="269" y="235"/>
                </a:lnTo>
                <a:lnTo>
                  <a:pt x="267" y="230"/>
                </a:lnTo>
                <a:lnTo>
                  <a:pt x="267" y="230"/>
                </a:lnTo>
                <a:lnTo>
                  <a:pt x="273" y="230"/>
                </a:lnTo>
                <a:lnTo>
                  <a:pt x="274" y="230"/>
                </a:lnTo>
                <a:lnTo>
                  <a:pt x="275" y="228"/>
                </a:lnTo>
                <a:lnTo>
                  <a:pt x="275" y="227"/>
                </a:lnTo>
                <a:lnTo>
                  <a:pt x="273" y="224"/>
                </a:lnTo>
                <a:lnTo>
                  <a:pt x="273" y="224"/>
                </a:lnTo>
                <a:lnTo>
                  <a:pt x="269" y="219"/>
                </a:lnTo>
                <a:lnTo>
                  <a:pt x="269" y="216"/>
                </a:lnTo>
                <a:lnTo>
                  <a:pt x="266" y="215"/>
                </a:lnTo>
                <a:lnTo>
                  <a:pt x="256" y="213"/>
                </a:lnTo>
                <a:lnTo>
                  <a:pt x="256" y="213"/>
                </a:lnTo>
                <a:lnTo>
                  <a:pt x="244" y="212"/>
                </a:lnTo>
                <a:lnTo>
                  <a:pt x="236" y="212"/>
                </a:lnTo>
                <a:lnTo>
                  <a:pt x="229" y="213"/>
                </a:lnTo>
                <a:lnTo>
                  <a:pt x="224" y="213"/>
                </a:lnTo>
                <a:lnTo>
                  <a:pt x="218" y="213"/>
                </a:lnTo>
                <a:lnTo>
                  <a:pt x="218" y="213"/>
                </a:lnTo>
                <a:lnTo>
                  <a:pt x="219" y="211"/>
                </a:lnTo>
                <a:lnTo>
                  <a:pt x="219" y="209"/>
                </a:lnTo>
                <a:lnTo>
                  <a:pt x="218" y="208"/>
                </a:lnTo>
                <a:lnTo>
                  <a:pt x="218" y="208"/>
                </a:lnTo>
                <a:lnTo>
                  <a:pt x="185" y="191"/>
                </a:lnTo>
                <a:lnTo>
                  <a:pt x="185" y="191"/>
                </a:lnTo>
                <a:lnTo>
                  <a:pt x="176" y="166"/>
                </a:lnTo>
                <a:lnTo>
                  <a:pt x="169" y="148"/>
                </a:lnTo>
                <a:lnTo>
                  <a:pt x="164" y="137"/>
                </a:lnTo>
                <a:lnTo>
                  <a:pt x="164" y="137"/>
                </a:lnTo>
                <a:lnTo>
                  <a:pt x="157" y="131"/>
                </a:lnTo>
                <a:lnTo>
                  <a:pt x="149" y="125"/>
                </a:lnTo>
                <a:lnTo>
                  <a:pt x="139" y="119"/>
                </a:lnTo>
                <a:lnTo>
                  <a:pt x="136" y="116"/>
                </a:lnTo>
                <a:lnTo>
                  <a:pt x="136" y="115"/>
                </a:lnTo>
                <a:lnTo>
                  <a:pt x="136" y="115"/>
                </a:lnTo>
                <a:lnTo>
                  <a:pt x="136" y="114"/>
                </a:lnTo>
                <a:lnTo>
                  <a:pt x="135" y="111"/>
                </a:lnTo>
                <a:lnTo>
                  <a:pt x="128" y="105"/>
                </a:lnTo>
                <a:lnTo>
                  <a:pt x="120" y="99"/>
                </a:lnTo>
                <a:lnTo>
                  <a:pt x="120" y="77"/>
                </a:lnTo>
                <a:lnTo>
                  <a:pt x="120" y="77"/>
                </a:lnTo>
                <a:lnTo>
                  <a:pt x="125" y="75"/>
                </a:lnTo>
                <a:lnTo>
                  <a:pt x="129" y="74"/>
                </a:lnTo>
                <a:lnTo>
                  <a:pt x="131" y="71"/>
                </a:lnTo>
                <a:lnTo>
                  <a:pt x="131" y="71"/>
                </a:lnTo>
                <a:lnTo>
                  <a:pt x="131" y="62"/>
                </a:lnTo>
                <a:lnTo>
                  <a:pt x="131" y="55"/>
                </a:lnTo>
                <a:lnTo>
                  <a:pt x="131" y="55"/>
                </a:lnTo>
                <a:lnTo>
                  <a:pt x="133" y="54"/>
                </a:lnTo>
                <a:lnTo>
                  <a:pt x="136" y="50"/>
                </a:lnTo>
                <a:lnTo>
                  <a:pt x="136" y="50"/>
                </a:lnTo>
                <a:lnTo>
                  <a:pt x="136" y="48"/>
                </a:lnTo>
                <a:lnTo>
                  <a:pt x="135" y="48"/>
                </a:lnTo>
                <a:lnTo>
                  <a:pt x="132" y="45"/>
                </a:lnTo>
                <a:lnTo>
                  <a:pt x="128" y="43"/>
                </a:lnTo>
                <a:lnTo>
                  <a:pt x="125" y="39"/>
                </a:lnTo>
                <a:lnTo>
                  <a:pt x="125" y="39"/>
                </a:lnTo>
                <a:lnTo>
                  <a:pt x="124" y="34"/>
                </a:lnTo>
                <a:lnTo>
                  <a:pt x="125" y="28"/>
                </a:lnTo>
                <a:lnTo>
                  <a:pt x="125" y="28"/>
                </a:lnTo>
                <a:lnTo>
                  <a:pt x="127" y="19"/>
                </a:lnTo>
                <a:lnTo>
                  <a:pt x="124" y="14"/>
                </a:lnTo>
                <a:lnTo>
                  <a:pt x="120" y="9"/>
                </a:lnTo>
                <a:lnTo>
                  <a:pt x="117" y="7"/>
                </a:lnTo>
                <a:lnTo>
                  <a:pt x="114" y="6"/>
                </a:lnTo>
                <a:lnTo>
                  <a:pt x="114" y="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44">
            <a:extLst>
              <a:ext uri="{FF2B5EF4-FFF2-40B4-BE49-F238E27FC236}">
                <a16:creationId xmlns:a16="http://schemas.microsoft.com/office/drawing/2014/main" id="{C4FAA527-8DBB-4A46-B02E-65BFDC2BC71F}"/>
              </a:ext>
            </a:extLst>
          </p:cNvPr>
          <p:cNvSpPr>
            <a:spLocks/>
          </p:cNvSpPr>
          <p:nvPr/>
        </p:nvSpPr>
        <p:spPr bwMode="auto">
          <a:xfrm>
            <a:off x="2663120" y="4660419"/>
            <a:ext cx="840388" cy="1718794"/>
          </a:xfrm>
          <a:custGeom>
            <a:avLst/>
            <a:gdLst>
              <a:gd name="T0" fmla="*/ 89 w 420"/>
              <a:gd name="T1" fmla="*/ 104 h 859"/>
              <a:gd name="T2" fmla="*/ 71 w 420"/>
              <a:gd name="T3" fmla="*/ 78 h 859"/>
              <a:gd name="T4" fmla="*/ 71 w 420"/>
              <a:gd name="T5" fmla="*/ 63 h 859"/>
              <a:gd name="T6" fmla="*/ 71 w 420"/>
              <a:gd name="T7" fmla="*/ 34 h 859"/>
              <a:gd name="T8" fmla="*/ 87 w 420"/>
              <a:gd name="T9" fmla="*/ 5 h 859"/>
              <a:gd name="T10" fmla="*/ 116 w 420"/>
              <a:gd name="T11" fmla="*/ 0 h 859"/>
              <a:gd name="T12" fmla="*/ 148 w 420"/>
              <a:gd name="T13" fmla="*/ 11 h 859"/>
              <a:gd name="T14" fmla="*/ 157 w 420"/>
              <a:gd name="T15" fmla="*/ 34 h 859"/>
              <a:gd name="T16" fmla="*/ 159 w 420"/>
              <a:gd name="T17" fmla="*/ 69 h 859"/>
              <a:gd name="T18" fmla="*/ 157 w 420"/>
              <a:gd name="T19" fmla="*/ 88 h 859"/>
              <a:gd name="T20" fmla="*/ 151 w 420"/>
              <a:gd name="T21" fmla="*/ 101 h 859"/>
              <a:gd name="T22" fmla="*/ 157 w 420"/>
              <a:gd name="T23" fmla="*/ 123 h 859"/>
              <a:gd name="T24" fmla="*/ 215 w 420"/>
              <a:gd name="T25" fmla="*/ 156 h 859"/>
              <a:gd name="T26" fmla="*/ 224 w 420"/>
              <a:gd name="T27" fmla="*/ 236 h 859"/>
              <a:gd name="T28" fmla="*/ 217 w 420"/>
              <a:gd name="T29" fmla="*/ 262 h 859"/>
              <a:gd name="T30" fmla="*/ 228 w 420"/>
              <a:gd name="T31" fmla="*/ 351 h 859"/>
              <a:gd name="T32" fmla="*/ 276 w 420"/>
              <a:gd name="T33" fmla="*/ 349 h 859"/>
              <a:gd name="T34" fmla="*/ 340 w 420"/>
              <a:gd name="T35" fmla="*/ 373 h 859"/>
              <a:gd name="T36" fmla="*/ 369 w 420"/>
              <a:gd name="T37" fmla="*/ 403 h 859"/>
              <a:gd name="T38" fmla="*/ 399 w 420"/>
              <a:gd name="T39" fmla="*/ 444 h 859"/>
              <a:gd name="T40" fmla="*/ 398 w 420"/>
              <a:gd name="T41" fmla="*/ 480 h 859"/>
              <a:gd name="T42" fmla="*/ 398 w 420"/>
              <a:gd name="T43" fmla="*/ 618 h 859"/>
              <a:gd name="T44" fmla="*/ 387 w 420"/>
              <a:gd name="T45" fmla="*/ 619 h 859"/>
              <a:gd name="T46" fmla="*/ 387 w 420"/>
              <a:gd name="T47" fmla="*/ 703 h 859"/>
              <a:gd name="T48" fmla="*/ 379 w 420"/>
              <a:gd name="T49" fmla="*/ 733 h 859"/>
              <a:gd name="T50" fmla="*/ 392 w 420"/>
              <a:gd name="T51" fmla="*/ 749 h 859"/>
              <a:gd name="T52" fmla="*/ 404 w 420"/>
              <a:gd name="T53" fmla="*/ 791 h 859"/>
              <a:gd name="T54" fmla="*/ 420 w 420"/>
              <a:gd name="T55" fmla="*/ 817 h 859"/>
              <a:gd name="T56" fmla="*/ 405 w 420"/>
              <a:gd name="T57" fmla="*/ 846 h 859"/>
              <a:gd name="T58" fmla="*/ 375 w 420"/>
              <a:gd name="T59" fmla="*/ 805 h 859"/>
              <a:gd name="T60" fmla="*/ 363 w 420"/>
              <a:gd name="T61" fmla="*/ 853 h 859"/>
              <a:gd name="T62" fmla="*/ 346 w 420"/>
              <a:gd name="T63" fmla="*/ 795 h 859"/>
              <a:gd name="T64" fmla="*/ 238 w 420"/>
              <a:gd name="T65" fmla="*/ 785 h 859"/>
              <a:gd name="T66" fmla="*/ 199 w 420"/>
              <a:gd name="T67" fmla="*/ 859 h 859"/>
              <a:gd name="T68" fmla="*/ 174 w 420"/>
              <a:gd name="T69" fmla="*/ 840 h 859"/>
              <a:gd name="T70" fmla="*/ 157 w 420"/>
              <a:gd name="T71" fmla="*/ 834 h 859"/>
              <a:gd name="T72" fmla="*/ 170 w 420"/>
              <a:gd name="T73" fmla="*/ 785 h 859"/>
              <a:gd name="T74" fmla="*/ 169 w 420"/>
              <a:gd name="T75" fmla="*/ 607 h 859"/>
              <a:gd name="T76" fmla="*/ 158 w 420"/>
              <a:gd name="T77" fmla="*/ 705 h 859"/>
              <a:gd name="T78" fmla="*/ 156 w 420"/>
              <a:gd name="T79" fmla="*/ 767 h 859"/>
              <a:gd name="T80" fmla="*/ 148 w 420"/>
              <a:gd name="T81" fmla="*/ 796 h 859"/>
              <a:gd name="T82" fmla="*/ 138 w 420"/>
              <a:gd name="T83" fmla="*/ 817 h 859"/>
              <a:gd name="T84" fmla="*/ 116 w 420"/>
              <a:gd name="T85" fmla="*/ 811 h 859"/>
              <a:gd name="T86" fmla="*/ 112 w 420"/>
              <a:gd name="T87" fmla="*/ 788 h 859"/>
              <a:gd name="T88" fmla="*/ 115 w 420"/>
              <a:gd name="T89" fmla="*/ 748 h 859"/>
              <a:gd name="T90" fmla="*/ 120 w 420"/>
              <a:gd name="T91" fmla="*/ 713 h 859"/>
              <a:gd name="T92" fmla="*/ 103 w 420"/>
              <a:gd name="T93" fmla="*/ 702 h 859"/>
              <a:gd name="T94" fmla="*/ 106 w 420"/>
              <a:gd name="T95" fmla="*/ 762 h 859"/>
              <a:gd name="T96" fmla="*/ 99 w 420"/>
              <a:gd name="T97" fmla="*/ 793 h 859"/>
              <a:gd name="T98" fmla="*/ 58 w 420"/>
              <a:gd name="T99" fmla="*/ 795 h 859"/>
              <a:gd name="T100" fmla="*/ 54 w 420"/>
              <a:gd name="T101" fmla="*/ 778 h 859"/>
              <a:gd name="T102" fmla="*/ 68 w 420"/>
              <a:gd name="T103" fmla="*/ 759 h 859"/>
              <a:gd name="T104" fmla="*/ 42 w 420"/>
              <a:gd name="T105" fmla="*/ 636 h 859"/>
              <a:gd name="T106" fmla="*/ 23 w 420"/>
              <a:gd name="T107" fmla="*/ 474 h 859"/>
              <a:gd name="T108" fmla="*/ 6 w 420"/>
              <a:gd name="T109" fmla="*/ 370 h 859"/>
              <a:gd name="T110" fmla="*/ 13 w 420"/>
              <a:gd name="T111" fmla="*/ 358 h 859"/>
              <a:gd name="T112" fmla="*/ 11 w 420"/>
              <a:gd name="T113" fmla="*/ 327 h 859"/>
              <a:gd name="T114" fmla="*/ 6 w 420"/>
              <a:gd name="T115" fmla="*/ 233 h 859"/>
              <a:gd name="T116" fmla="*/ 4 w 420"/>
              <a:gd name="T117" fmla="*/ 204 h 859"/>
              <a:gd name="T118" fmla="*/ 25 w 420"/>
              <a:gd name="T119" fmla="*/ 145 h 8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20" h="859">
                <a:moveTo>
                  <a:pt x="87" y="121"/>
                </a:moveTo>
                <a:lnTo>
                  <a:pt x="87" y="121"/>
                </a:lnTo>
                <a:lnTo>
                  <a:pt x="89" y="113"/>
                </a:lnTo>
                <a:lnTo>
                  <a:pt x="91" y="107"/>
                </a:lnTo>
                <a:lnTo>
                  <a:pt x="89" y="104"/>
                </a:lnTo>
                <a:lnTo>
                  <a:pt x="89" y="104"/>
                </a:lnTo>
                <a:lnTo>
                  <a:pt x="86" y="98"/>
                </a:lnTo>
                <a:lnTo>
                  <a:pt x="83" y="92"/>
                </a:lnTo>
                <a:lnTo>
                  <a:pt x="83" y="92"/>
                </a:lnTo>
                <a:lnTo>
                  <a:pt x="79" y="88"/>
                </a:lnTo>
                <a:lnTo>
                  <a:pt x="74" y="83"/>
                </a:lnTo>
                <a:lnTo>
                  <a:pt x="71" y="78"/>
                </a:lnTo>
                <a:lnTo>
                  <a:pt x="71" y="78"/>
                </a:lnTo>
                <a:lnTo>
                  <a:pt x="69" y="74"/>
                </a:lnTo>
                <a:lnTo>
                  <a:pt x="69" y="68"/>
                </a:lnTo>
                <a:lnTo>
                  <a:pt x="69" y="64"/>
                </a:lnTo>
                <a:lnTo>
                  <a:pt x="70" y="63"/>
                </a:lnTo>
                <a:lnTo>
                  <a:pt x="71" y="63"/>
                </a:lnTo>
                <a:lnTo>
                  <a:pt x="71" y="63"/>
                </a:lnTo>
                <a:lnTo>
                  <a:pt x="74" y="63"/>
                </a:lnTo>
                <a:lnTo>
                  <a:pt x="74" y="63"/>
                </a:lnTo>
                <a:lnTo>
                  <a:pt x="73" y="50"/>
                </a:lnTo>
                <a:lnTo>
                  <a:pt x="71" y="34"/>
                </a:lnTo>
                <a:lnTo>
                  <a:pt x="71" y="34"/>
                </a:lnTo>
                <a:lnTo>
                  <a:pt x="73" y="28"/>
                </a:lnTo>
                <a:lnTo>
                  <a:pt x="75" y="19"/>
                </a:lnTo>
                <a:lnTo>
                  <a:pt x="80" y="11"/>
                </a:lnTo>
                <a:lnTo>
                  <a:pt x="83" y="7"/>
                </a:lnTo>
                <a:lnTo>
                  <a:pt x="87" y="5"/>
                </a:lnTo>
                <a:lnTo>
                  <a:pt x="87" y="5"/>
                </a:lnTo>
                <a:lnTo>
                  <a:pt x="95" y="2"/>
                </a:lnTo>
                <a:lnTo>
                  <a:pt x="103" y="1"/>
                </a:lnTo>
                <a:lnTo>
                  <a:pt x="112" y="1"/>
                </a:lnTo>
                <a:lnTo>
                  <a:pt x="112" y="1"/>
                </a:lnTo>
                <a:lnTo>
                  <a:pt x="114" y="1"/>
                </a:lnTo>
                <a:lnTo>
                  <a:pt x="116" y="0"/>
                </a:lnTo>
                <a:lnTo>
                  <a:pt x="121" y="0"/>
                </a:lnTo>
                <a:lnTo>
                  <a:pt x="128" y="1"/>
                </a:lnTo>
                <a:lnTo>
                  <a:pt x="128" y="1"/>
                </a:lnTo>
                <a:lnTo>
                  <a:pt x="138" y="5"/>
                </a:lnTo>
                <a:lnTo>
                  <a:pt x="144" y="7"/>
                </a:lnTo>
                <a:lnTo>
                  <a:pt x="148" y="11"/>
                </a:lnTo>
                <a:lnTo>
                  <a:pt x="151" y="15"/>
                </a:lnTo>
                <a:lnTo>
                  <a:pt x="151" y="15"/>
                </a:lnTo>
                <a:lnTo>
                  <a:pt x="156" y="24"/>
                </a:lnTo>
                <a:lnTo>
                  <a:pt x="157" y="29"/>
                </a:lnTo>
                <a:lnTo>
                  <a:pt x="157" y="34"/>
                </a:lnTo>
                <a:lnTo>
                  <a:pt x="157" y="34"/>
                </a:lnTo>
                <a:lnTo>
                  <a:pt x="156" y="48"/>
                </a:lnTo>
                <a:lnTo>
                  <a:pt x="155" y="59"/>
                </a:lnTo>
                <a:lnTo>
                  <a:pt x="155" y="69"/>
                </a:lnTo>
                <a:lnTo>
                  <a:pt x="155" y="69"/>
                </a:lnTo>
                <a:lnTo>
                  <a:pt x="158" y="69"/>
                </a:lnTo>
                <a:lnTo>
                  <a:pt x="159" y="69"/>
                </a:lnTo>
                <a:lnTo>
                  <a:pt x="161" y="70"/>
                </a:lnTo>
                <a:lnTo>
                  <a:pt x="161" y="72"/>
                </a:lnTo>
                <a:lnTo>
                  <a:pt x="161" y="72"/>
                </a:lnTo>
                <a:lnTo>
                  <a:pt x="159" y="82"/>
                </a:lnTo>
                <a:lnTo>
                  <a:pt x="158" y="86"/>
                </a:lnTo>
                <a:lnTo>
                  <a:pt x="157" y="88"/>
                </a:lnTo>
                <a:lnTo>
                  <a:pt x="157" y="88"/>
                </a:lnTo>
                <a:lnTo>
                  <a:pt x="151" y="92"/>
                </a:lnTo>
                <a:lnTo>
                  <a:pt x="151" y="92"/>
                </a:lnTo>
                <a:lnTo>
                  <a:pt x="152" y="94"/>
                </a:lnTo>
                <a:lnTo>
                  <a:pt x="152" y="98"/>
                </a:lnTo>
                <a:lnTo>
                  <a:pt x="151" y="101"/>
                </a:lnTo>
                <a:lnTo>
                  <a:pt x="151" y="101"/>
                </a:lnTo>
                <a:lnTo>
                  <a:pt x="145" y="111"/>
                </a:lnTo>
                <a:lnTo>
                  <a:pt x="145" y="123"/>
                </a:lnTo>
                <a:lnTo>
                  <a:pt x="151" y="123"/>
                </a:lnTo>
                <a:lnTo>
                  <a:pt x="151" y="123"/>
                </a:lnTo>
                <a:lnTo>
                  <a:pt x="157" y="123"/>
                </a:lnTo>
                <a:lnTo>
                  <a:pt x="157" y="123"/>
                </a:lnTo>
                <a:lnTo>
                  <a:pt x="165" y="127"/>
                </a:lnTo>
                <a:lnTo>
                  <a:pt x="185" y="136"/>
                </a:lnTo>
                <a:lnTo>
                  <a:pt x="204" y="147"/>
                </a:lnTo>
                <a:lnTo>
                  <a:pt x="211" y="152"/>
                </a:lnTo>
                <a:lnTo>
                  <a:pt x="215" y="156"/>
                </a:lnTo>
                <a:lnTo>
                  <a:pt x="215" y="156"/>
                </a:lnTo>
                <a:lnTo>
                  <a:pt x="217" y="162"/>
                </a:lnTo>
                <a:lnTo>
                  <a:pt x="218" y="171"/>
                </a:lnTo>
                <a:lnTo>
                  <a:pt x="221" y="199"/>
                </a:lnTo>
                <a:lnTo>
                  <a:pt x="224" y="236"/>
                </a:lnTo>
                <a:lnTo>
                  <a:pt x="224" y="236"/>
                </a:lnTo>
                <a:lnTo>
                  <a:pt x="224" y="238"/>
                </a:lnTo>
                <a:lnTo>
                  <a:pt x="224" y="239"/>
                </a:lnTo>
                <a:lnTo>
                  <a:pt x="222" y="243"/>
                </a:lnTo>
                <a:lnTo>
                  <a:pt x="222" y="243"/>
                </a:lnTo>
                <a:lnTo>
                  <a:pt x="220" y="249"/>
                </a:lnTo>
                <a:lnTo>
                  <a:pt x="217" y="262"/>
                </a:lnTo>
                <a:lnTo>
                  <a:pt x="216" y="279"/>
                </a:lnTo>
                <a:lnTo>
                  <a:pt x="215" y="294"/>
                </a:lnTo>
                <a:lnTo>
                  <a:pt x="215" y="345"/>
                </a:lnTo>
                <a:lnTo>
                  <a:pt x="215" y="345"/>
                </a:lnTo>
                <a:lnTo>
                  <a:pt x="228" y="351"/>
                </a:lnTo>
                <a:lnTo>
                  <a:pt x="228" y="351"/>
                </a:lnTo>
                <a:lnTo>
                  <a:pt x="231" y="353"/>
                </a:lnTo>
                <a:lnTo>
                  <a:pt x="232" y="355"/>
                </a:lnTo>
                <a:lnTo>
                  <a:pt x="232" y="355"/>
                </a:lnTo>
                <a:lnTo>
                  <a:pt x="243" y="352"/>
                </a:lnTo>
                <a:lnTo>
                  <a:pt x="257" y="350"/>
                </a:lnTo>
                <a:lnTo>
                  <a:pt x="276" y="349"/>
                </a:lnTo>
                <a:lnTo>
                  <a:pt x="276" y="349"/>
                </a:lnTo>
                <a:lnTo>
                  <a:pt x="287" y="350"/>
                </a:lnTo>
                <a:lnTo>
                  <a:pt x="299" y="352"/>
                </a:lnTo>
                <a:lnTo>
                  <a:pt x="311" y="357"/>
                </a:lnTo>
                <a:lnTo>
                  <a:pt x="322" y="363"/>
                </a:lnTo>
                <a:lnTo>
                  <a:pt x="340" y="373"/>
                </a:lnTo>
                <a:lnTo>
                  <a:pt x="346" y="378"/>
                </a:lnTo>
                <a:lnTo>
                  <a:pt x="346" y="378"/>
                </a:lnTo>
                <a:lnTo>
                  <a:pt x="356" y="386"/>
                </a:lnTo>
                <a:lnTo>
                  <a:pt x="363" y="395"/>
                </a:lnTo>
                <a:lnTo>
                  <a:pt x="367" y="399"/>
                </a:lnTo>
                <a:lnTo>
                  <a:pt x="369" y="403"/>
                </a:lnTo>
                <a:lnTo>
                  <a:pt x="369" y="403"/>
                </a:lnTo>
                <a:lnTo>
                  <a:pt x="379" y="426"/>
                </a:lnTo>
                <a:lnTo>
                  <a:pt x="395" y="426"/>
                </a:lnTo>
                <a:lnTo>
                  <a:pt x="395" y="442"/>
                </a:lnTo>
                <a:lnTo>
                  <a:pt x="395" y="442"/>
                </a:lnTo>
                <a:lnTo>
                  <a:pt x="399" y="444"/>
                </a:lnTo>
                <a:lnTo>
                  <a:pt x="403" y="446"/>
                </a:lnTo>
                <a:lnTo>
                  <a:pt x="404" y="449"/>
                </a:lnTo>
                <a:lnTo>
                  <a:pt x="404" y="451"/>
                </a:lnTo>
                <a:lnTo>
                  <a:pt x="404" y="464"/>
                </a:lnTo>
                <a:lnTo>
                  <a:pt x="398" y="471"/>
                </a:lnTo>
                <a:lnTo>
                  <a:pt x="398" y="480"/>
                </a:lnTo>
                <a:lnTo>
                  <a:pt x="392" y="484"/>
                </a:lnTo>
                <a:lnTo>
                  <a:pt x="392" y="484"/>
                </a:lnTo>
                <a:lnTo>
                  <a:pt x="396" y="550"/>
                </a:lnTo>
                <a:lnTo>
                  <a:pt x="398" y="596"/>
                </a:lnTo>
                <a:lnTo>
                  <a:pt x="398" y="612"/>
                </a:lnTo>
                <a:lnTo>
                  <a:pt x="398" y="618"/>
                </a:lnTo>
                <a:lnTo>
                  <a:pt x="398" y="618"/>
                </a:lnTo>
                <a:lnTo>
                  <a:pt x="396" y="620"/>
                </a:lnTo>
                <a:lnTo>
                  <a:pt x="392" y="621"/>
                </a:lnTo>
                <a:lnTo>
                  <a:pt x="388" y="621"/>
                </a:lnTo>
                <a:lnTo>
                  <a:pt x="388" y="621"/>
                </a:lnTo>
                <a:lnTo>
                  <a:pt x="387" y="619"/>
                </a:lnTo>
                <a:lnTo>
                  <a:pt x="385" y="618"/>
                </a:lnTo>
                <a:lnTo>
                  <a:pt x="385" y="618"/>
                </a:lnTo>
                <a:lnTo>
                  <a:pt x="387" y="650"/>
                </a:lnTo>
                <a:lnTo>
                  <a:pt x="388" y="692"/>
                </a:lnTo>
                <a:lnTo>
                  <a:pt x="388" y="692"/>
                </a:lnTo>
                <a:lnTo>
                  <a:pt x="387" y="703"/>
                </a:lnTo>
                <a:lnTo>
                  <a:pt x="386" y="713"/>
                </a:lnTo>
                <a:lnTo>
                  <a:pt x="385" y="721"/>
                </a:lnTo>
                <a:lnTo>
                  <a:pt x="382" y="727"/>
                </a:lnTo>
                <a:lnTo>
                  <a:pt x="382" y="727"/>
                </a:lnTo>
                <a:lnTo>
                  <a:pt x="379" y="732"/>
                </a:lnTo>
                <a:lnTo>
                  <a:pt x="379" y="733"/>
                </a:lnTo>
                <a:lnTo>
                  <a:pt x="382" y="741"/>
                </a:lnTo>
                <a:lnTo>
                  <a:pt x="382" y="741"/>
                </a:lnTo>
                <a:lnTo>
                  <a:pt x="386" y="744"/>
                </a:lnTo>
                <a:lnTo>
                  <a:pt x="390" y="748"/>
                </a:lnTo>
                <a:lnTo>
                  <a:pt x="392" y="749"/>
                </a:lnTo>
                <a:lnTo>
                  <a:pt x="392" y="749"/>
                </a:lnTo>
                <a:lnTo>
                  <a:pt x="393" y="752"/>
                </a:lnTo>
                <a:lnTo>
                  <a:pt x="396" y="756"/>
                </a:lnTo>
                <a:lnTo>
                  <a:pt x="398" y="762"/>
                </a:lnTo>
                <a:lnTo>
                  <a:pt x="398" y="762"/>
                </a:lnTo>
                <a:lnTo>
                  <a:pt x="398" y="791"/>
                </a:lnTo>
                <a:lnTo>
                  <a:pt x="404" y="791"/>
                </a:lnTo>
                <a:lnTo>
                  <a:pt x="404" y="782"/>
                </a:lnTo>
                <a:lnTo>
                  <a:pt x="417" y="782"/>
                </a:lnTo>
                <a:lnTo>
                  <a:pt x="417" y="782"/>
                </a:lnTo>
                <a:lnTo>
                  <a:pt x="419" y="793"/>
                </a:lnTo>
                <a:lnTo>
                  <a:pt x="420" y="805"/>
                </a:lnTo>
                <a:lnTo>
                  <a:pt x="420" y="817"/>
                </a:lnTo>
                <a:lnTo>
                  <a:pt x="420" y="817"/>
                </a:lnTo>
                <a:lnTo>
                  <a:pt x="419" y="842"/>
                </a:lnTo>
                <a:lnTo>
                  <a:pt x="417" y="853"/>
                </a:lnTo>
                <a:lnTo>
                  <a:pt x="408" y="853"/>
                </a:lnTo>
                <a:lnTo>
                  <a:pt x="408" y="853"/>
                </a:lnTo>
                <a:lnTo>
                  <a:pt x="405" y="846"/>
                </a:lnTo>
                <a:lnTo>
                  <a:pt x="401" y="836"/>
                </a:lnTo>
                <a:lnTo>
                  <a:pt x="401" y="836"/>
                </a:lnTo>
                <a:lnTo>
                  <a:pt x="398" y="824"/>
                </a:lnTo>
                <a:lnTo>
                  <a:pt x="382" y="824"/>
                </a:lnTo>
                <a:lnTo>
                  <a:pt x="382" y="805"/>
                </a:lnTo>
                <a:lnTo>
                  <a:pt x="375" y="805"/>
                </a:lnTo>
                <a:lnTo>
                  <a:pt x="375" y="805"/>
                </a:lnTo>
                <a:lnTo>
                  <a:pt x="375" y="829"/>
                </a:lnTo>
                <a:lnTo>
                  <a:pt x="375" y="853"/>
                </a:lnTo>
                <a:lnTo>
                  <a:pt x="375" y="853"/>
                </a:lnTo>
                <a:lnTo>
                  <a:pt x="369" y="852"/>
                </a:lnTo>
                <a:lnTo>
                  <a:pt x="363" y="853"/>
                </a:lnTo>
                <a:lnTo>
                  <a:pt x="363" y="826"/>
                </a:lnTo>
                <a:lnTo>
                  <a:pt x="350" y="826"/>
                </a:lnTo>
                <a:lnTo>
                  <a:pt x="350" y="826"/>
                </a:lnTo>
                <a:lnTo>
                  <a:pt x="347" y="813"/>
                </a:lnTo>
                <a:lnTo>
                  <a:pt x="346" y="802"/>
                </a:lnTo>
                <a:lnTo>
                  <a:pt x="346" y="795"/>
                </a:lnTo>
                <a:lnTo>
                  <a:pt x="346" y="795"/>
                </a:lnTo>
                <a:lnTo>
                  <a:pt x="347" y="784"/>
                </a:lnTo>
                <a:lnTo>
                  <a:pt x="346" y="778"/>
                </a:lnTo>
                <a:lnTo>
                  <a:pt x="315" y="795"/>
                </a:lnTo>
                <a:lnTo>
                  <a:pt x="247" y="795"/>
                </a:lnTo>
                <a:lnTo>
                  <a:pt x="238" y="785"/>
                </a:lnTo>
                <a:lnTo>
                  <a:pt x="205" y="785"/>
                </a:lnTo>
                <a:lnTo>
                  <a:pt x="205" y="795"/>
                </a:lnTo>
                <a:lnTo>
                  <a:pt x="215" y="795"/>
                </a:lnTo>
                <a:lnTo>
                  <a:pt x="215" y="859"/>
                </a:lnTo>
                <a:lnTo>
                  <a:pt x="199" y="859"/>
                </a:lnTo>
                <a:lnTo>
                  <a:pt x="199" y="859"/>
                </a:lnTo>
                <a:lnTo>
                  <a:pt x="199" y="847"/>
                </a:lnTo>
                <a:lnTo>
                  <a:pt x="199" y="834"/>
                </a:lnTo>
                <a:lnTo>
                  <a:pt x="199" y="834"/>
                </a:lnTo>
                <a:lnTo>
                  <a:pt x="188" y="832"/>
                </a:lnTo>
                <a:lnTo>
                  <a:pt x="176" y="834"/>
                </a:lnTo>
                <a:lnTo>
                  <a:pt x="174" y="840"/>
                </a:lnTo>
                <a:lnTo>
                  <a:pt x="174" y="859"/>
                </a:lnTo>
                <a:lnTo>
                  <a:pt x="161" y="859"/>
                </a:lnTo>
                <a:lnTo>
                  <a:pt x="161" y="840"/>
                </a:lnTo>
                <a:lnTo>
                  <a:pt x="161" y="840"/>
                </a:lnTo>
                <a:lnTo>
                  <a:pt x="159" y="836"/>
                </a:lnTo>
                <a:lnTo>
                  <a:pt x="157" y="834"/>
                </a:lnTo>
                <a:lnTo>
                  <a:pt x="157" y="834"/>
                </a:lnTo>
                <a:lnTo>
                  <a:pt x="157" y="829"/>
                </a:lnTo>
                <a:lnTo>
                  <a:pt x="157" y="820"/>
                </a:lnTo>
                <a:lnTo>
                  <a:pt x="157" y="807"/>
                </a:lnTo>
                <a:lnTo>
                  <a:pt x="161" y="785"/>
                </a:lnTo>
                <a:lnTo>
                  <a:pt x="170" y="785"/>
                </a:lnTo>
                <a:lnTo>
                  <a:pt x="174" y="801"/>
                </a:lnTo>
                <a:lnTo>
                  <a:pt x="176" y="801"/>
                </a:lnTo>
                <a:lnTo>
                  <a:pt x="176" y="702"/>
                </a:lnTo>
                <a:lnTo>
                  <a:pt x="176" y="618"/>
                </a:lnTo>
                <a:lnTo>
                  <a:pt x="176" y="618"/>
                </a:lnTo>
                <a:lnTo>
                  <a:pt x="169" y="607"/>
                </a:lnTo>
                <a:lnTo>
                  <a:pt x="161" y="596"/>
                </a:lnTo>
                <a:lnTo>
                  <a:pt x="161" y="596"/>
                </a:lnTo>
                <a:lnTo>
                  <a:pt x="161" y="648"/>
                </a:lnTo>
                <a:lnTo>
                  <a:pt x="161" y="702"/>
                </a:lnTo>
                <a:lnTo>
                  <a:pt x="161" y="702"/>
                </a:lnTo>
                <a:lnTo>
                  <a:pt x="158" y="705"/>
                </a:lnTo>
                <a:lnTo>
                  <a:pt x="156" y="708"/>
                </a:lnTo>
                <a:lnTo>
                  <a:pt x="151" y="712"/>
                </a:lnTo>
                <a:lnTo>
                  <a:pt x="145" y="753"/>
                </a:lnTo>
                <a:lnTo>
                  <a:pt x="145" y="753"/>
                </a:lnTo>
                <a:lnTo>
                  <a:pt x="151" y="761"/>
                </a:lnTo>
                <a:lnTo>
                  <a:pt x="156" y="767"/>
                </a:lnTo>
                <a:lnTo>
                  <a:pt x="157" y="772"/>
                </a:lnTo>
                <a:lnTo>
                  <a:pt x="157" y="772"/>
                </a:lnTo>
                <a:lnTo>
                  <a:pt x="156" y="777"/>
                </a:lnTo>
                <a:lnTo>
                  <a:pt x="152" y="784"/>
                </a:lnTo>
                <a:lnTo>
                  <a:pt x="148" y="793"/>
                </a:lnTo>
                <a:lnTo>
                  <a:pt x="148" y="796"/>
                </a:lnTo>
                <a:lnTo>
                  <a:pt x="147" y="801"/>
                </a:lnTo>
                <a:lnTo>
                  <a:pt x="147" y="801"/>
                </a:lnTo>
                <a:lnTo>
                  <a:pt x="147" y="808"/>
                </a:lnTo>
                <a:lnTo>
                  <a:pt x="146" y="814"/>
                </a:lnTo>
                <a:lnTo>
                  <a:pt x="142" y="817"/>
                </a:lnTo>
                <a:lnTo>
                  <a:pt x="138" y="817"/>
                </a:lnTo>
                <a:lnTo>
                  <a:pt x="138" y="817"/>
                </a:lnTo>
                <a:lnTo>
                  <a:pt x="124" y="818"/>
                </a:lnTo>
                <a:lnTo>
                  <a:pt x="121" y="817"/>
                </a:lnTo>
                <a:lnTo>
                  <a:pt x="118" y="815"/>
                </a:lnTo>
                <a:lnTo>
                  <a:pt x="116" y="814"/>
                </a:lnTo>
                <a:lnTo>
                  <a:pt x="116" y="811"/>
                </a:lnTo>
                <a:lnTo>
                  <a:pt x="116" y="811"/>
                </a:lnTo>
                <a:lnTo>
                  <a:pt x="115" y="803"/>
                </a:lnTo>
                <a:lnTo>
                  <a:pt x="114" y="797"/>
                </a:lnTo>
                <a:lnTo>
                  <a:pt x="112" y="791"/>
                </a:lnTo>
                <a:lnTo>
                  <a:pt x="112" y="788"/>
                </a:lnTo>
                <a:lnTo>
                  <a:pt x="112" y="788"/>
                </a:lnTo>
                <a:lnTo>
                  <a:pt x="114" y="782"/>
                </a:lnTo>
                <a:lnTo>
                  <a:pt x="112" y="772"/>
                </a:lnTo>
                <a:lnTo>
                  <a:pt x="112" y="760"/>
                </a:lnTo>
                <a:lnTo>
                  <a:pt x="112" y="753"/>
                </a:lnTo>
                <a:lnTo>
                  <a:pt x="112" y="753"/>
                </a:lnTo>
                <a:lnTo>
                  <a:pt x="115" y="748"/>
                </a:lnTo>
                <a:lnTo>
                  <a:pt x="118" y="742"/>
                </a:lnTo>
                <a:lnTo>
                  <a:pt x="121" y="735"/>
                </a:lnTo>
                <a:lnTo>
                  <a:pt x="122" y="731"/>
                </a:lnTo>
                <a:lnTo>
                  <a:pt x="122" y="727"/>
                </a:lnTo>
                <a:lnTo>
                  <a:pt x="122" y="727"/>
                </a:lnTo>
                <a:lnTo>
                  <a:pt x="120" y="713"/>
                </a:lnTo>
                <a:lnTo>
                  <a:pt x="118" y="705"/>
                </a:lnTo>
                <a:lnTo>
                  <a:pt x="118" y="705"/>
                </a:lnTo>
                <a:lnTo>
                  <a:pt x="116" y="703"/>
                </a:lnTo>
                <a:lnTo>
                  <a:pt x="111" y="702"/>
                </a:lnTo>
                <a:lnTo>
                  <a:pt x="103" y="702"/>
                </a:lnTo>
                <a:lnTo>
                  <a:pt x="103" y="702"/>
                </a:lnTo>
                <a:lnTo>
                  <a:pt x="99" y="705"/>
                </a:lnTo>
                <a:lnTo>
                  <a:pt x="99" y="747"/>
                </a:lnTo>
                <a:lnTo>
                  <a:pt x="99" y="747"/>
                </a:lnTo>
                <a:lnTo>
                  <a:pt x="103" y="752"/>
                </a:lnTo>
                <a:lnTo>
                  <a:pt x="106" y="762"/>
                </a:lnTo>
                <a:lnTo>
                  <a:pt x="106" y="762"/>
                </a:lnTo>
                <a:lnTo>
                  <a:pt x="106" y="768"/>
                </a:lnTo>
                <a:lnTo>
                  <a:pt x="107" y="777"/>
                </a:lnTo>
                <a:lnTo>
                  <a:pt x="106" y="788"/>
                </a:lnTo>
                <a:lnTo>
                  <a:pt x="106" y="788"/>
                </a:lnTo>
                <a:lnTo>
                  <a:pt x="104" y="791"/>
                </a:lnTo>
                <a:lnTo>
                  <a:pt x="99" y="793"/>
                </a:lnTo>
                <a:lnTo>
                  <a:pt x="91" y="795"/>
                </a:lnTo>
                <a:lnTo>
                  <a:pt x="80" y="795"/>
                </a:lnTo>
                <a:lnTo>
                  <a:pt x="80" y="795"/>
                </a:lnTo>
                <a:lnTo>
                  <a:pt x="70" y="795"/>
                </a:lnTo>
                <a:lnTo>
                  <a:pt x="63" y="795"/>
                </a:lnTo>
                <a:lnTo>
                  <a:pt x="58" y="795"/>
                </a:lnTo>
                <a:lnTo>
                  <a:pt x="56" y="794"/>
                </a:lnTo>
                <a:lnTo>
                  <a:pt x="54" y="791"/>
                </a:lnTo>
                <a:lnTo>
                  <a:pt x="54" y="791"/>
                </a:lnTo>
                <a:lnTo>
                  <a:pt x="53" y="787"/>
                </a:lnTo>
                <a:lnTo>
                  <a:pt x="53" y="783"/>
                </a:lnTo>
                <a:lnTo>
                  <a:pt x="54" y="778"/>
                </a:lnTo>
                <a:lnTo>
                  <a:pt x="58" y="776"/>
                </a:lnTo>
                <a:lnTo>
                  <a:pt x="58" y="776"/>
                </a:lnTo>
                <a:lnTo>
                  <a:pt x="62" y="772"/>
                </a:lnTo>
                <a:lnTo>
                  <a:pt x="63" y="767"/>
                </a:lnTo>
                <a:lnTo>
                  <a:pt x="68" y="759"/>
                </a:lnTo>
                <a:lnTo>
                  <a:pt x="68" y="759"/>
                </a:lnTo>
                <a:lnTo>
                  <a:pt x="74" y="749"/>
                </a:lnTo>
                <a:lnTo>
                  <a:pt x="77" y="705"/>
                </a:lnTo>
                <a:lnTo>
                  <a:pt x="64" y="702"/>
                </a:lnTo>
                <a:lnTo>
                  <a:pt x="64" y="702"/>
                </a:lnTo>
                <a:lnTo>
                  <a:pt x="52" y="666"/>
                </a:lnTo>
                <a:lnTo>
                  <a:pt x="42" y="636"/>
                </a:lnTo>
                <a:lnTo>
                  <a:pt x="35" y="612"/>
                </a:lnTo>
                <a:lnTo>
                  <a:pt x="35" y="612"/>
                </a:lnTo>
                <a:lnTo>
                  <a:pt x="32" y="580"/>
                </a:lnTo>
                <a:lnTo>
                  <a:pt x="28" y="534"/>
                </a:lnTo>
                <a:lnTo>
                  <a:pt x="23" y="474"/>
                </a:lnTo>
                <a:lnTo>
                  <a:pt x="23" y="474"/>
                </a:lnTo>
                <a:lnTo>
                  <a:pt x="23" y="397"/>
                </a:lnTo>
                <a:lnTo>
                  <a:pt x="23" y="397"/>
                </a:lnTo>
                <a:lnTo>
                  <a:pt x="15" y="385"/>
                </a:lnTo>
                <a:lnTo>
                  <a:pt x="9" y="376"/>
                </a:lnTo>
                <a:lnTo>
                  <a:pt x="7" y="373"/>
                </a:lnTo>
                <a:lnTo>
                  <a:pt x="6" y="370"/>
                </a:lnTo>
                <a:lnTo>
                  <a:pt x="6" y="370"/>
                </a:lnTo>
                <a:lnTo>
                  <a:pt x="7" y="368"/>
                </a:lnTo>
                <a:lnTo>
                  <a:pt x="10" y="366"/>
                </a:lnTo>
                <a:lnTo>
                  <a:pt x="12" y="362"/>
                </a:lnTo>
                <a:lnTo>
                  <a:pt x="13" y="358"/>
                </a:lnTo>
                <a:lnTo>
                  <a:pt x="13" y="358"/>
                </a:lnTo>
                <a:lnTo>
                  <a:pt x="13" y="353"/>
                </a:lnTo>
                <a:lnTo>
                  <a:pt x="15" y="347"/>
                </a:lnTo>
                <a:lnTo>
                  <a:pt x="16" y="343"/>
                </a:lnTo>
                <a:lnTo>
                  <a:pt x="16" y="339"/>
                </a:lnTo>
                <a:lnTo>
                  <a:pt x="16" y="339"/>
                </a:lnTo>
                <a:lnTo>
                  <a:pt x="11" y="327"/>
                </a:lnTo>
                <a:lnTo>
                  <a:pt x="6" y="316"/>
                </a:lnTo>
                <a:lnTo>
                  <a:pt x="6" y="316"/>
                </a:lnTo>
                <a:lnTo>
                  <a:pt x="6" y="262"/>
                </a:lnTo>
                <a:lnTo>
                  <a:pt x="6" y="262"/>
                </a:lnTo>
                <a:lnTo>
                  <a:pt x="6" y="233"/>
                </a:lnTo>
                <a:lnTo>
                  <a:pt x="6" y="233"/>
                </a:lnTo>
                <a:lnTo>
                  <a:pt x="4" y="230"/>
                </a:lnTo>
                <a:lnTo>
                  <a:pt x="0" y="229"/>
                </a:lnTo>
                <a:lnTo>
                  <a:pt x="0" y="229"/>
                </a:lnTo>
                <a:lnTo>
                  <a:pt x="1" y="222"/>
                </a:lnTo>
                <a:lnTo>
                  <a:pt x="4" y="204"/>
                </a:lnTo>
                <a:lnTo>
                  <a:pt x="4" y="204"/>
                </a:lnTo>
                <a:lnTo>
                  <a:pt x="6" y="189"/>
                </a:lnTo>
                <a:lnTo>
                  <a:pt x="11" y="173"/>
                </a:lnTo>
                <a:lnTo>
                  <a:pt x="16" y="157"/>
                </a:lnTo>
                <a:lnTo>
                  <a:pt x="19" y="150"/>
                </a:lnTo>
                <a:lnTo>
                  <a:pt x="19" y="150"/>
                </a:lnTo>
                <a:lnTo>
                  <a:pt x="25" y="145"/>
                </a:lnTo>
                <a:lnTo>
                  <a:pt x="38" y="139"/>
                </a:lnTo>
                <a:lnTo>
                  <a:pt x="54" y="130"/>
                </a:lnTo>
                <a:lnTo>
                  <a:pt x="87" y="12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pptx583_ベビーカーを押す人のシルエット</dc:title>
  <dc:subject>pptx583_ベビーカーを押す人のシルエット</dc:subject>
  <dc:creator>http://www.digipot.net</dc:creator>
  <cp:lastModifiedBy/>
  <cp:revision>1</cp:revision>
  <dcterms:created xsi:type="dcterms:W3CDTF">2014-01-30T05:12:09Z</dcterms:created>
  <dcterms:modified xsi:type="dcterms:W3CDTF">2017-06-18T05:35:52Z</dcterms:modified>
  <cp:category/>
  <cp:version>1</cp:version>
</cp:coreProperties>
</file>